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y="5143500" cx="9144000"/>
  <p:notesSz cx="6858000" cy="9144000"/>
  <p:embeddedFontLst>
    <p:embeddedFont>
      <p:font typeface="Proxima Nova"/>
      <p:regular r:id="rId55"/>
      <p:bold r:id="rId56"/>
      <p:italic r:id="rId57"/>
      <p:boldItalic r:id="rId58"/>
    </p:embeddedFont>
    <p:embeddedFont>
      <p:font typeface="Inter"/>
      <p:regular r:id="rId59"/>
      <p:bold r:id="rId60"/>
    </p:embeddedFont>
    <p:embeddedFont>
      <p:font typeface="Proxima Nova Semibold"/>
      <p:regular r:id="rId61"/>
      <p:bold r:id="rId62"/>
      <p:boldItalic r:id="rId63"/>
    </p:embeddedFont>
    <p:embeddedFont>
      <p:font typeface="Inter Medium"/>
      <p:regular r:id="rId64"/>
      <p:bold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40">
          <p15:clr>
            <a:srgbClr val="9AA0A6"/>
          </p15:clr>
        </p15:guide>
        <p15:guide id="2" pos="972">
          <p15:clr>
            <a:srgbClr val="9AA0A6"/>
          </p15:clr>
        </p15:guide>
        <p15:guide id="3" orient="horz" pos="1065">
          <p15:clr>
            <a:srgbClr val="9AA0A6"/>
          </p15:clr>
        </p15:guide>
        <p15:guide id="4" orient="horz" pos="920">
          <p15:clr>
            <a:srgbClr val="9AA0A6"/>
          </p15:clr>
        </p15:guide>
        <p15:guide id="5" orient="horz" pos="1696">
          <p15:clr>
            <a:srgbClr val="9AA0A6"/>
          </p15:clr>
        </p15:guide>
        <p15:guide id="6" orient="horz" pos="128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40"/>
        <p:guide pos="972"/>
        <p:guide pos="1065" orient="horz"/>
        <p:guide pos="920" orient="horz"/>
        <p:guide pos="1696" orient="horz"/>
        <p:guide pos="1285"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ProximaNovaSemibold-bold.fntdata"/><Relationship Id="rId61" Type="http://schemas.openxmlformats.org/officeDocument/2006/relationships/font" Target="fonts/ProximaNovaSemibold-regular.fntdata"/><Relationship Id="rId20" Type="http://schemas.openxmlformats.org/officeDocument/2006/relationships/slide" Target="slides/slide15.xml"/><Relationship Id="rId64" Type="http://schemas.openxmlformats.org/officeDocument/2006/relationships/font" Target="fonts/InterMedium-regular.fntdata"/><Relationship Id="rId63" Type="http://schemas.openxmlformats.org/officeDocument/2006/relationships/font" Target="fonts/ProximaNovaSemibold-boldItalic.fntdata"/><Relationship Id="rId22" Type="http://schemas.openxmlformats.org/officeDocument/2006/relationships/slide" Target="slides/slide17.xml"/><Relationship Id="rId21" Type="http://schemas.openxmlformats.org/officeDocument/2006/relationships/slide" Target="slides/slide16.xml"/><Relationship Id="rId65" Type="http://schemas.openxmlformats.org/officeDocument/2006/relationships/font" Target="fonts/InterMedium-bold.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Inter-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ProximaNova-regular.fntdata"/><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ProximaNova-italic.fntdata"/><Relationship Id="rId12" Type="http://schemas.openxmlformats.org/officeDocument/2006/relationships/slide" Target="slides/slide7.xml"/><Relationship Id="rId56" Type="http://schemas.openxmlformats.org/officeDocument/2006/relationships/font" Target="fonts/ProximaNova-bold.fntdata"/><Relationship Id="rId15" Type="http://schemas.openxmlformats.org/officeDocument/2006/relationships/slide" Target="slides/slide10.xml"/><Relationship Id="rId59" Type="http://schemas.openxmlformats.org/officeDocument/2006/relationships/font" Target="fonts/Inter-regular.fntdata"/><Relationship Id="rId14" Type="http://schemas.openxmlformats.org/officeDocument/2006/relationships/slide" Target="slides/slide9.xml"/><Relationship Id="rId58" Type="http://schemas.openxmlformats.org/officeDocument/2006/relationships/font" Target="fonts/ProximaNova-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e29bf4c383_6_1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ge29bf4c383_6_16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Inter"/>
              <a:ea typeface="Inter"/>
              <a:cs typeface="Inter"/>
              <a:sym typeface="Inte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cb7693473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cb7693473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Inter"/>
              <a:ea typeface="Inter"/>
              <a:cs typeface="Inter"/>
              <a:sym typeface="Inte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cb7693473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cb7693473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Inter"/>
              <a:ea typeface="Inter"/>
              <a:cs typeface="Inter"/>
              <a:sym typeface="Inte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cb76934736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cb76934736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Inter"/>
              <a:ea typeface="Inter"/>
              <a:cs typeface="Inter"/>
              <a:sym typeface="Inte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00614aef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00614aef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Inter"/>
              <a:ea typeface="Inter"/>
              <a:cs typeface="Inter"/>
              <a:sym typeface="Inte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cb76934736_0_234:notes"/>
          <p:cNvSpPr/>
          <p:nvPr>
            <p:ph idx="2" type="sldImg"/>
          </p:nvPr>
        </p:nvSpPr>
        <p:spPr>
          <a:xfrm>
            <a:off x="381794"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 name="Google Shape;527;gcb76934736_0_2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t/>
            </a:r>
            <a:endParaRPr sz="1200">
              <a:solidFill>
                <a:schemeClr val="dk1"/>
              </a:solidFill>
              <a:latin typeface="Inter"/>
              <a:ea typeface="Inter"/>
              <a:cs typeface="Inter"/>
              <a:sym typeface="Inte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cb76934736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cb76934736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cb76934736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cb76934736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Inter"/>
              <a:ea typeface="Inter"/>
              <a:cs typeface="Inter"/>
              <a:sym typeface="Inte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cb76934736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cb76934736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Inter"/>
              <a:ea typeface="Inter"/>
              <a:cs typeface="Inter"/>
              <a:sym typeface="Inte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cb76934736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cb76934736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Inter"/>
              <a:ea typeface="Inter"/>
              <a:cs typeface="Inter"/>
              <a:sym typeface="Inte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cb76934736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cb76934736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Inter"/>
              <a:ea typeface="Inter"/>
              <a:cs typeface="Inter"/>
              <a:sym typeface="Inte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cb7693473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cb7693473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Inter"/>
              <a:ea typeface="Inter"/>
              <a:cs typeface="Inter"/>
              <a:sym typeface="Inte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cb76934736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cb76934736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Inter"/>
              <a:ea typeface="Inter"/>
              <a:cs typeface="Inter"/>
              <a:sym typeface="Inte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cb76934736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cb76934736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Inter"/>
              <a:ea typeface="Inter"/>
              <a:cs typeface="Inter"/>
              <a:sym typeface="Inte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cb76934736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cb76934736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Inter"/>
              <a:ea typeface="Inter"/>
              <a:cs typeface="Inter"/>
              <a:sym typeface="Inte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cb76934736_0_259:notes"/>
          <p:cNvSpPr/>
          <p:nvPr>
            <p:ph idx="2" type="sldImg"/>
          </p:nvPr>
        </p:nvSpPr>
        <p:spPr>
          <a:xfrm>
            <a:off x="381794"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5" name="Google Shape;595;gcb76934736_0_2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t/>
            </a:r>
            <a:endParaRPr sz="1200">
              <a:solidFill>
                <a:schemeClr val="dk1"/>
              </a:solidFill>
              <a:latin typeface="Inter"/>
              <a:ea typeface="Inter"/>
              <a:cs typeface="Inter"/>
              <a:sym typeface="Inte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cb76934736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cb76934736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cb76934736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cb76934736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Inter"/>
              <a:ea typeface="Inter"/>
              <a:cs typeface="Inter"/>
              <a:sym typeface="Inte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cb76934736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cb76934736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Inter"/>
              <a:ea typeface="Inter"/>
              <a:cs typeface="Inter"/>
              <a:sym typeface="Inte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100614aef1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100614aef1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Inter"/>
              <a:ea typeface="Inter"/>
              <a:cs typeface="Inter"/>
              <a:sym typeface="Inte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00614aef1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100614aef1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Inter"/>
              <a:ea typeface="Inter"/>
              <a:cs typeface="Inter"/>
              <a:sym typeface="Inte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00614aef1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00614aef1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Inter"/>
              <a:ea typeface="Inter"/>
              <a:cs typeface="Inter"/>
              <a:sym typeface="Inte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cb7693473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cb7693473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Inter"/>
              <a:ea typeface="Inter"/>
              <a:cs typeface="Inter"/>
              <a:sym typeface="Inte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100614aef19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100614aef1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Inter"/>
              <a:ea typeface="Inter"/>
              <a:cs typeface="Inter"/>
              <a:sym typeface="Inte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cb76934736_0_264:notes"/>
          <p:cNvSpPr/>
          <p:nvPr>
            <p:ph idx="2" type="sldImg"/>
          </p:nvPr>
        </p:nvSpPr>
        <p:spPr>
          <a:xfrm>
            <a:off x="381794"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6" name="Google Shape;656;gcb76934736_0_2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t/>
            </a:r>
            <a:endParaRPr sz="1200">
              <a:solidFill>
                <a:schemeClr val="dk1"/>
              </a:solidFill>
              <a:latin typeface="Inter"/>
              <a:ea typeface="Inter"/>
              <a:cs typeface="Inter"/>
              <a:sym typeface="Inte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cb76934736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cb76934736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cb76934736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cb76934736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Inter"/>
              <a:ea typeface="Inter"/>
              <a:cs typeface="Inter"/>
              <a:sym typeface="Inte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100614aef1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100614aef1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Inter"/>
              <a:ea typeface="Inter"/>
              <a:cs typeface="Inter"/>
              <a:sym typeface="Inte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cb76934736_0_337:notes"/>
          <p:cNvSpPr/>
          <p:nvPr>
            <p:ph idx="2" type="sldImg"/>
          </p:nvPr>
        </p:nvSpPr>
        <p:spPr>
          <a:xfrm>
            <a:off x="381794"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4" name="Google Shape;684;gcb76934736_0_3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t/>
            </a:r>
            <a:endParaRPr sz="1200">
              <a:solidFill>
                <a:schemeClr val="dk1"/>
              </a:solidFill>
              <a:latin typeface="Inter"/>
              <a:ea typeface="Inter"/>
              <a:cs typeface="Inter"/>
              <a:sym typeface="Inte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221143b1c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1221143b1c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Inter"/>
              <a:ea typeface="Inter"/>
              <a:cs typeface="Inter"/>
              <a:sym typeface="Inte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1221143b1c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1221143b1c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Inter"/>
              <a:ea typeface="Inter"/>
              <a:cs typeface="Inter"/>
              <a:sym typeface="Inte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1221143b1cb_0_14:notes"/>
          <p:cNvSpPr/>
          <p:nvPr>
            <p:ph idx="2" type="sldImg"/>
          </p:nvPr>
        </p:nvSpPr>
        <p:spPr>
          <a:xfrm>
            <a:off x="381794"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6" name="Google Shape;706;g1221143b1cb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t/>
            </a:r>
            <a:endParaRPr sz="1200">
              <a:solidFill>
                <a:schemeClr val="dk1"/>
              </a:solidFill>
              <a:latin typeface="Inter"/>
              <a:ea typeface="Inter"/>
              <a:cs typeface="Inter"/>
              <a:sym typeface="Inte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1221143b1cb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1221143b1c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Inter"/>
              <a:ea typeface="Inter"/>
              <a:cs typeface="Inter"/>
              <a:sym typeface="Inte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e29bf4c383_6_1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e29bf4c383_6_1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Inter"/>
              <a:ea typeface="Inter"/>
              <a:cs typeface="Inter"/>
              <a:sym typeface="Inte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1221143b1cb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1221143b1cb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Inter"/>
              <a:ea typeface="Inter"/>
              <a:cs typeface="Inter"/>
              <a:sym typeface="Inte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1221143b1cb_0_19:notes"/>
          <p:cNvSpPr/>
          <p:nvPr>
            <p:ph idx="2" type="sldImg"/>
          </p:nvPr>
        </p:nvSpPr>
        <p:spPr>
          <a:xfrm>
            <a:off x="381794"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8" name="Google Shape;728;g1221143b1cb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t/>
            </a:r>
            <a:endParaRPr sz="1200">
              <a:solidFill>
                <a:schemeClr val="dk1"/>
              </a:solidFill>
              <a:latin typeface="Inter"/>
              <a:ea typeface="Inter"/>
              <a:cs typeface="Inter"/>
              <a:sym typeface="Inte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cb76934736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cb76934736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100614aef19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100614aef1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Inter"/>
              <a:ea typeface="Inter"/>
              <a:cs typeface="Inter"/>
              <a:sym typeface="Inte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100614aef19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100614aef19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Inter"/>
              <a:ea typeface="Inter"/>
              <a:cs typeface="Inter"/>
              <a:sym typeface="Inte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cb76934736_0_380:notes"/>
          <p:cNvSpPr/>
          <p:nvPr>
            <p:ph idx="2" type="sldImg"/>
          </p:nvPr>
        </p:nvSpPr>
        <p:spPr>
          <a:xfrm>
            <a:off x="381794"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6" name="Google Shape;756;gcb76934736_0_3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t/>
            </a:r>
            <a:endParaRPr sz="1200">
              <a:solidFill>
                <a:schemeClr val="dk1"/>
              </a:solidFill>
              <a:latin typeface="Inter"/>
              <a:ea typeface="Inter"/>
              <a:cs typeface="Inter"/>
              <a:sym typeface="Inte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1221143b1c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1221143b1c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Inter"/>
              <a:ea typeface="Inter"/>
              <a:cs typeface="Inter"/>
              <a:sym typeface="Inte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1221143b1cb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1221143b1cb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Inter"/>
              <a:ea typeface="Inter"/>
              <a:cs typeface="Inter"/>
              <a:sym typeface="Inte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1221143b1cb_0_24:notes"/>
          <p:cNvSpPr/>
          <p:nvPr>
            <p:ph idx="2" type="sldImg"/>
          </p:nvPr>
        </p:nvSpPr>
        <p:spPr>
          <a:xfrm>
            <a:off x="381794"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g1221143b1cb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t/>
            </a:r>
            <a:endParaRPr sz="1200">
              <a:solidFill>
                <a:schemeClr val="dk1"/>
              </a:solidFill>
              <a:latin typeface="Inter"/>
              <a:ea typeface="Inter"/>
              <a:cs typeface="Inter"/>
              <a:sym typeface="Inte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e29bf4c383_6_2790:notes"/>
          <p:cNvSpPr/>
          <p:nvPr>
            <p:ph idx="2" type="sldImg"/>
          </p:nvPr>
        </p:nvSpPr>
        <p:spPr>
          <a:xfrm>
            <a:off x="381794"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4" name="Google Shape;784;ge29bf4c383_6_27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t/>
            </a:r>
            <a:endParaRPr sz="1200">
              <a:solidFill>
                <a:schemeClr val="dk1"/>
              </a:solidFill>
              <a:latin typeface="Inter"/>
              <a:ea typeface="Inter"/>
              <a:cs typeface="Inter"/>
              <a:sym typeface="Inte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221143b1c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221143b1c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Inter"/>
              <a:ea typeface="Inter"/>
              <a:cs typeface="Inter"/>
              <a:sym typeface="Inte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e29bf4c383_6_1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e29bf4c383_6_1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Inter"/>
              <a:ea typeface="Inter"/>
              <a:cs typeface="Inter"/>
              <a:sym typeface="Inte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cb76934736_0_229:notes"/>
          <p:cNvSpPr/>
          <p:nvPr>
            <p:ph idx="2" type="sldImg"/>
          </p:nvPr>
        </p:nvSpPr>
        <p:spPr>
          <a:xfrm>
            <a:off x="381794"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gcb76934736_0_2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t/>
            </a:r>
            <a:endParaRPr sz="1200">
              <a:solidFill>
                <a:schemeClr val="dk1"/>
              </a:solidFill>
              <a:latin typeface="Inter"/>
              <a:ea typeface="Inter"/>
              <a:cs typeface="Inter"/>
              <a:sym typeface="Inte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cb76934736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cb76934736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cb7693473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cb769347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Inter"/>
              <a:ea typeface="Inter"/>
              <a:cs typeface="Inter"/>
              <a:sym typeface="Inte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0" Type="http://schemas.openxmlformats.org/officeDocument/2006/relationships/image" Target="../media/image56.png"/><Relationship Id="rId20" Type="http://schemas.openxmlformats.org/officeDocument/2006/relationships/image" Target="../media/image29.png"/><Relationship Id="rId42" Type="http://schemas.openxmlformats.org/officeDocument/2006/relationships/image" Target="../media/image50.png"/><Relationship Id="rId41" Type="http://schemas.openxmlformats.org/officeDocument/2006/relationships/image" Target="../media/image48.png"/><Relationship Id="rId22" Type="http://schemas.openxmlformats.org/officeDocument/2006/relationships/image" Target="../media/image24.png"/><Relationship Id="rId44" Type="http://schemas.openxmlformats.org/officeDocument/2006/relationships/image" Target="../media/image44.png"/><Relationship Id="rId21" Type="http://schemas.openxmlformats.org/officeDocument/2006/relationships/image" Target="../media/image28.png"/><Relationship Id="rId43" Type="http://schemas.openxmlformats.org/officeDocument/2006/relationships/image" Target="../media/image55.png"/><Relationship Id="rId24" Type="http://schemas.openxmlformats.org/officeDocument/2006/relationships/image" Target="../media/image25.png"/><Relationship Id="rId46" Type="http://schemas.openxmlformats.org/officeDocument/2006/relationships/image" Target="../media/image47.png"/><Relationship Id="rId23" Type="http://schemas.openxmlformats.org/officeDocument/2006/relationships/image" Target="../media/image19.png"/><Relationship Id="rId45" Type="http://schemas.openxmlformats.org/officeDocument/2006/relationships/image" Target="../media/image60.png"/><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 Id="rId4" Type="http://schemas.openxmlformats.org/officeDocument/2006/relationships/image" Target="../media/image12.png"/><Relationship Id="rId9" Type="http://schemas.openxmlformats.org/officeDocument/2006/relationships/image" Target="../media/image21.png"/><Relationship Id="rId26" Type="http://schemas.openxmlformats.org/officeDocument/2006/relationships/image" Target="../media/image39.png"/><Relationship Id="rId25" Type="http://schemas.openxmlformats.org/officeDocument/2006/relationships/image" Target="../media/image27.png"/><Relationship Id="rId47" Type="http://schemas.openxmlformats.org/officeDocument/2006/relationships/hyperlink" Target="https://www.figma.com/file/gtYVjPsDUkGPdHQ5rs3Rwe/RC-Web-Icon-Library?node-id=0%3A1" TargetMode="External"/><Relationship Id="rId28" Type="http://schemas.openxmlformats.org/officeDocument/2006/relationships/image" Target="../media/image40.png"/><Relationship Id="rId27" Type="http://schemas.openxmlformats.org/officeDocument/2006/relationships/image" Target="../media/image30.png"/><Relationship Id="rId5" Type="http://schemas.openxmlformats.org/officeDocument/2006/relationships/image" Target="../media/image9.png"/><Relationship Id="rId6" Type="http://schemas.openxmlformats.org/officeDocument/2006/relationships/image" Target="../media/image10.png"/><Relationship Id="rId29" Type="http://schemas.openxmlformats.org/officeDocument/2006/relationships/image" Target="../media/image37.png"/><Relationship Id="rId7" Type="http://schemas.openxmlformats.org/officeDocument/2006/relationships/image" Target="../media/image11.png"/><Relationship Id="rId8" Type="http://schemas.openxmlformats.org/officeDocument/2006/relationships/image" Target="../media/image8.png"/><Relationship Id="rId31" Type="http://schemas.openxmlformats.org/officeDocument/2006/relationships/image" Target="../media/image41.png"/><Relationship Id="rId30" Type="http://schemas.openxmlformats.org/officeDocument/2006/relationships/image" Target="../media/image32.png"/><Relationship Id="rId11" Type="http://schemas.openxmlformats.org/officeDocument/2006/relationships/image" Target="../media/image13.png"/><Relationship Id="rId33" Type="http://schemas.openxmlformats.org/officeDocument/2006/relationships/image" Target="../media/image35.png"/><Relationship Id="rId10" Type="http://schemas.openxmlformats.org/officeDocument/2006/relationships/image" Target="../media/image14.png"/><Relationship Id="rId32" Type="http://schemas.openxmlformats.org/officeDocument/2006/relationships/image" Target="../media/image34.png"/><Relationship Id="rId13" Type="http://schemas.openxmlformats.org/officeDocument/2006/relationships/image" Target="../media/image18.png"/><Relationship Id="rId35" Type="http://schemas.openxmlformats.org/officeDocument/2006/relationships/image" Target="../media/image31.png"/><Relationship Id="rId12" Type="http://schemas.openxmlformats.org/officeDocument/2006/relationships/image" Target="../media/image15.png"/><Relationship Id="rId34" Type="http://schemas.openxmlformats.org/officeDocument/2006/relationships/image" Target="../media/image38.png"/><Relationship Id="rId15" Type="http://schemas.openxmlformats.org/officeDocument/2006/relationships/image" Target="../media/image26.png"/><Relationship Id="rId37" Type="http://schemas.openxmlformats.org/officeDocument/2006/relationships/image" Target="../media/image36.png"/><Relationship Id="rId14" Type="http://schemas.openxmlformats.org/officeDocument/2006/relationships/image" Target="../media/image17.png"/><Relationship Id="rId36" Type="http://schemas.openxmlformats.org/officeDocument/2006/relationships/image" Target="../media/image33.png"/><Relationship Id="rId17" Type="http://schemas.openxmlformats.org/officeDocument/2006/relationships/image" Target="../media/image20.png"/><Relationship Id="rId39" Type="http://schemas.openxmlformats.org/officeDocument/2006/relationships/image" Target="../media/image43.png"/><Relationship Id="rId16" Type="http://schemas.openxmlformats.org/officeDocument/2006/relationships/image" Target="../media/image16.png"/><Relationship Id="rId38" Type="http://schemas.openxmlformats.org/officeDocument/2006/relationships/image" Target="../media/image42.png"/><Relationship Id="rId19" Type="http://schemas.openxmlformats.org/officeDocument/2006/relationships/image" Target="../media/image23.png"/><Relationship Id="rId18"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40" Type="http://schemas.openxmlformats.org/officeDocument/2006/relationships/image" Target="../media/image88.png"/><Relationship Id="rId20" Type="http://schemas.openxmlformats.org/officeDocument/2006/relationships/image" Target="../media/image66.png"/><Relationship Id="rId42" Type="http://schemas.openxmlformats.org/officeDocument/2006/relationships/image" Target="../media/image95.png"/><Relationship Id="rId41" Type="http://schemas.openxmlformats.org/officeDocument/2006/relationships/image" Target="../media/image84.png"/><Relationship Id="rId22" Type="http://schemas.openxmlformats.org/officeDocument/2006/relationships/image" Target="../media/image76.png"/><Relationship Id="rId44" Type="http://schemas.openxmlformats.org/officeDocument/2006/relationships/image" Target="../media/image96.png"/><Relationship Id="rId21" Type="http://schemas.openxmlformats.org/officeDocument/2006/relationships/image" Target="../media/image73.png"/><Relationship Id="rId43" Type="http://schemas.openxmlformats.org/officeDocument/2006/relationships/image" Target="../media/image87.png"/><Relationship Id="rId24" Type="http://schemas.openxmlformats.org/officeDocument/2006/relationships/image" Target="../media/image74.png"/><Relationship Id="rId46" Type="http://schemas.openxmlformats.org/officeDocument/2006/relationships/image" Target="../media/image89.png"/><Relationship Id="rId23" Type="http://schemas.openxmlformats.org/officeDocument/2006/relationships/image" Target="../media/image72.png"/><Relationship Id="rId45" Type="http://schemas.openxmlformats.org/officeDocument/2006/relationships/image" Target="../media/image85.png"/><Relationship Id="rId1" Type="http://schemas.openxmlformats.org/officeDocument/2006/relationships/slideMaster" Target="../slideMasters/slideMaster1.xml"/><Relationship Id="rId2" Type="http://schemas.openxmlformats.org/officeDocument/2006/relationships/hyperlink" Target="https://www.figma.com/file/gtYVjPsDUkGPdHQ5rs3Rwe/RC-Web-Icon-Library?node-id=0%3A1" TargetMode="External"/><Relationship Id="rId3" Type="http://schemas.openxmlformats.org/officeDocument/2006/relationships/image" Target="../media/image53.png"/><Relationship Id="rId4" Type="http://schemas.openxmlformats.org/officeDocument/2006/relationships/image" Target="../media/image45.png"/><Relationship Id="rId9" Type="http://schemas.openxmlformats.org/officeDocument/2006/relationships/image" Target="../media/image61.png"/><Relationship Id="rId26" Type="http://schemas.openxmlformats.org/officeDocument/2006/relationships/image" Target="../media/image75.png"/><Relationship Id="rId25" Type="http://schemas.openxmlformats.org/officeDocument/2006/relationships/image" Target="../media/image78.png"/><Relationship Id="rId47" Type="http://schemas.openxmlformats.org/officeDocument/2006/relationships/image" Target="../media/image97.png"/><Relationship Id="rId28" Type="http://schemas.openxmlformats.org/officeDocument/2006/relationships/image" Target="../media/image65.png"/><Relationship Id="rId27" Type="http://schemas.openxmlformats.org/officeDocument/2006/relationships/image" Target="../media/image67.png"/><Relationship Id="rId5" Type="http://schemas.openxmlformats.org/officeDocument/2006/relationships/image" Target="../media/image46.png"/><Relationship Id="rId6" Type="http://schemas.openxmlformats.org/officeDocument/2006/relationships/image" Target="../media/image49.png"/><Relationship Id="rId29" Type="http://schemas.openxmlformats.org/officeDocument/2006/relationships/image" Target="../media/image70.png"/><Relationship Id="rId7" Type="http://schemas.openxmlformats.org/officeDocument/2006/relationships/image" Target="../media/image59.png"/><Relationship Id="rId8" Type="http://schemas.openxmlformats.org/officeDocument/2006/relationships/image" Target="../media/image58.png"/><Relationship Id="rId31" Type="http://schemas.openxmlformats.org/officeDocument/2006/relationships/image" Target="../media/image80.png"/><Relationship Id="rId30" Type="http://schemas.openxmlformats.org/officeDocument/2006/relationships/image" Target="../media/image79.png"/><Relationship Id="rId11" Type="http://schemas.openxmlformats.org/officeDocument/2006/relationships/image" Target="../media/image57.png"/><Relationship Id="rId33" Type="http://schemas.openxmlformats.org/officeDocument/2006/relationships/image" Target="../media/image83.png"/><Relationship Id="rId10" Type="http://schemas.openxmlformats.org/officeDocument/2006/relationships/image" Target="../media/image54.png"/><Relationship Id="rId32" Type="http://schemas.openxmlformats.org/officeDocument/2006/relationships/image" Target="../media/image77.png"/><Relationship Id="rId13" Type="http://schemas.openxmlformats.org/officeDocument/2006/relationships/image" Target="../media/image51.png"/><Relationship Id="rId35" Type="http://schemas.openxmlformats.org/officeDocument/2006/relationships/image" Target="../media/image94.png"/><Relationship Id="rId12" Type="http://schemas.openxmlformats.org/officeDocument/2006/relationships/image" Target="../media/image52.png"/><Relationship Id="rId34" Type="http://schemas.openxmlformats.org/officeDocument/2006/relationships/image" Target="../media/image82.png"/><Relationship Id="rId15" Type="http://schemas.openxmlformats.org/officeDocument/2006/relationships/image" Target="../media/image69.png"/><Relationship Id="rId37" Type="http://schemas.openxmlformats.org/officeDocument/2006/relationships/image" Target="../media/image81.png"/><Relationship Id="rId14" Type="http://schemas.openxmlformats.org/officeDocument/2006/relationships/image" Target="../media/image62.png"/><Relationship Id="rId36" Type="http://schemas.openxmlformats.org/officeDocument/2006/relationships/image" Target="../media/image93.png"/><Relationship Id="rId17" Type="http://schemas.openxmlformats.org/officeDocument/2006/relationships/image" Target="../media/image71.png"/><Relationship Id="rId39" Type="http://schemas.openxmlformats.org/officeDocument/2006/relationships/image" Target="../media/image98.png"/><Relationship Id="rId16" Type="http://schemas.openxmlformats.org/officeDocument/2006/relationships/image" Target="../media/image63.png"/><Relationship Id="rId38" Type="http://schemas.openxmlformats.org/officeDocument/2006/relationships/image" Target="../media/image86.png"/><Relationship Id="rId19" Type="http://schemas.openxmlformats.org/officeDocument/2006/relationships/image" Target="../media/image64.png"/><Relationship Id="rId18" Type="http://schemas.openxmlformats.org/officeDocument/2006/relationships/image" Target="../media/image6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1.png"/><Relationship Id="rId3" Type="http://schemas.openxmlformats.org/officeDocument/2006/relationships/image" Target="../media/image92.png"/><Relationship Id="rId4" Type="http://schemas.openxmlformats.org/officeDocument/2006/relationships/image" Target="../media/image99.png"/><Relationship Id="rId9" Type="http://schemas.openxmlformats.org/officeDocument/2006/relationships/image" Target="../media/image105.png"/><Relationship Id="rId5" Type="http://schemas.openxmlformats.org/officeDocument/2006/relationships/image" Target="../media/image90.png"/><Relationship Id="rId6" Type="http://schemas.openxmlformats.org/officeDocument/2006/relationships/image" Target="../media/image100.png"/><Relationship Id="rId7" Type="http://schemas.openxmlformats.org/officeDocument/2006/relationships/image" Target="../media/image103.png"/><Relationship Id="rId8" Type="http://schemas.openxmlformats.org/officeDocument/2006/relationships/image" Target="../media/image101.png"/><Relationship Id="rId11" Type="http://schemas.openxmlformats.org/officeDocument/2006/relationships/image" Target="../media/image104.png"/><Relationship Id="rId10" Type="http://schemas.openxmlformats.org/officeDocument/2006/relationships/image" Target="../media/image119.png"/><Relationship Id="rId12" Type="http://schemas.openxmlformats.org/officeDocument/2006/relationships/image" Target="../media/image10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2.jpg"/><Relationship Id="rId3" Type="http://schemas.openxmlformats.org/officeDocument/2006/relationships/image" Target="../media/image10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7.jpg"/><Relationship Id="rId3" Type="http://schemas.openxmlformats.org/officeDocument/2006/relationships/image" Target="../media/image10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9.jpg"/><Relationship Id="rId3" Type="http://schemas.openxmlformats.org/officeDocument/2006/relationships/image" Target="../media/image10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8.jpg"/><Relationship Id="rId3" Type="http://schemas.openxmlformats.org/officeDocument/2006/relationships/image" Target="../media/image10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0.jpg"/><Relationship Id="rId3" Type="http://schemas.openxmlformats.org/officeDocument/2006/relationships/image" Target="../media/image10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2.jpg"/><Relationship Id="rId3" Type="http://schemas.openxmlformats.org/officeDocument/2006/relationships/image" Target="../media/image10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7.jpg"/><Relationship Id="rId3" Type="http://schemas.openxmlformats.org/officeDocument/2006/relationships/image" Target="../media/image10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9.jpg"/><Relationship Id="rId3" Type="http://schemas.openxmlformats.org/officeDocument/2006/relationships/image" Target="../media/image10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8.jpg"/><Relationship Id="rId3" Type="http://schemas.openxmlformats.org/officeDocument/2006/relationships/image" Target="../media/image10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0.jpg"/><Relationship Id="rId3" Type="http://schemas.openxmlformats.org/officeDocument/2006/relationships/image" Target="../media/image10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4.png"/><Relationship Id="rId3" Type="http://schemas.openxmlformats.org/officeDocument/2006/relationships/image" Target="../media/image112.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3.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5.png"/><Relationship Id="rId3"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_1_6_1">
    <p:bg>
      <p:bgPr>
        <a:solidFill>
          <a:srgbClr val="002855"/>
        </a:solidFill>
      </p:bgPr>
    </p:bg>
    <p:spTree>
      <p:nvGrpSpPr>
        <p:cNvPr id="7" name="Shape 7"/>
        <p:cNvGrpSpPr/>
        <p:nvPr/>
      </p:nvGrpSpPr>
      <p:grpSpPr>
        <a:xfrm>
          <a:off x="0" y="0"/>
          <a:ext cx="0" cy="0"/>
          <a:chOff x="0" y="0"/>
          <a:chExt cx="0" cy="0"/>
        </a:xfrm>
      </p:grpSpPr>
      <p:pic>
        <p:nvPicPr>
          <p:cNvPr id="8" name="Google Shape;8;p2"/>
          <p:cNvPicPr preferRelativeResize="0"/>
          <p:nvPr/>
        </p:nvPicPr>
        <p:blipFill>
          <a:blip r:embed="rId2">
            <a:alphaModFix/>
          </a:blip>
          <a:stretch>
            <a:fillRect/>
          </a:stretch>
        </p:blipFill>
        <p:spPr>
          <a:xfrm>
            <a:off x="-25" y="2571750"/>
            <a:ext cx="9144003" cy="2571751"/>
          </a:xfrm>
          <a:prstGeom prst="rect">
            <a:avLst/>
          </a:prstGeom>
          <a:noFill/>
          <a:ln>
            <a:noFill/>
          </a:ln>
        </p:spPr>
      </p:pic>
      <p:sp>
        <p:nvSpPr>
          <p:cNvPr id="9" name="Google Shape;9;p2"/>
          <p:cNvSpPr txBox="1"/>
          <p:nvPr/>
        </p:nvSpPr>
        <p:spPr>
          <a:xfrm>
            <a:off x="2512900" y="4787750"/>
            <a:ext cx="986100" cy="93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1600"/>
              </a:spcAft>
              <a:buClr>
                <a:srgbClr val="000000"/>
              </a:buClr>
              <a:buSzPts val="1100"/>
              <a:buFont typeface="Arial"/>
              <a:buNone/>
            </a:pPr>
            <a:r>
              <a:rPr i="0" lang="en" sz="600" u="none" cap="none" strike="noStrike">
                <a:solidFill>
                  <a:srgbClr val="FFFFFF"/>
                </a:solidFill>
                <a:latin typeface="Inter"/>
                <a:ea typeface="Inter"/>
                <a:cs typeface="Inter"/>
                <a:sym typeface="Inter"/>
              </a:rPr>
              <a:t>Confidential </a:t>
            </a:r>
            <a:endParaRPr i="0" sz="600" u="none" cap="none" strike="noStrike">
              <a:solidFill>
                <a:srgbClr val="FFFFFF"/>
              </a:solidFill>
              <a:latin typeface="Inter"/>
              <a:ea typeface="Inter"/>
              <a:cs typeface="Inter"/>
              <a:sym typeface="Inter"/>
            </a:endParaRPr>
          </a:p>
        </p:txBody>
      </p:sp>
      <p:pic>
        <p:nvPicPr>
          <p:cNvPr id="10" name="Google Shape;10;p2"/>
          <p:cNvPicPr preferRelativeResize="0"/>
          <p:nvPr/>
        </p:nvPicPr>
        <p:blipFill>
          <a:blip r:embed="rId3">
            <a:alphaModFix/>
          </a:blip>
          <a:stretch>
            <a:fillRect/>
          </a:stretch>
        </p:blipFill>
        <p:spPr>
          <a:xfrm>
            <a:off x="360934" y="248500"/>
            <a:ext cx="914400" cy="203200"/>
          </a:xfrm>
          <a:prstGeom prst="rect">
            <a:avLst/>
          </a:prstGeom>
          <a:noFill/>
          <a:ln>
            <a:noFill/>
          </a:ln>
        </p:spPr>
      </p:pic>
      <p:sp>
        <p:nvSpPr>
          <p:cNvPr id="11" name="Google Shape;11;p2"/>
          <p:cNvSpPr txBox="1"/>
          <p:nvPr/>
        </p:nvSpPr>
        <p:spPr>
          <a:xfrm>
            <a:off x="7795429" y="4787750"/>
            <a:ext cx="984900" cy="93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i="0" lang="en" sz="600" u="none" cap="none" strike="noStrike">
                <a:solidFill>
                  <a:srgbClr val="FFFFFF"/>
                </a:solidFill>
                <a:latin typeface="Inter"/>
                <a:ea typeface="Inter"/>
                <a:cs typeface="Inter"/>
                <a:sym typeface="Inter"/>
              </a:rPr>
              <a:t>©2021 RingCentral</a:t>
            </a:r>
            <a:endParaRPr i="0" sz="600" u="none" cap="none" strike="noStrike">
              <a:solidFill>
                <a:srgbClr val="FFFFFF"/>
              </a:solidFill>
              <a:latin typeface="Inter"/>
              <a:ea typeface="Inter"/>
              <a:cs typeface="Inter"/>
              <a:sym typeface="Inter"/>
            </a:endParaRPr>
          </a:p>
          <a:p>
            <a:pPr indent="0" lvl="0" marL="0" marR="0" rtl="0" algn="l">
              <a:lnSpc>
                <a:spcPct val="100000"/>
              </a:lnSpc>
              <a:spcBef>
                <a:spcPts val="0"/>
              </a:spcBef>
              <a:spcAft>
                <a:spcPts val="1600"/>
              </a:spcAft>
              <a:buClr>
                <a:srgbClr val="000000"/>
              </a:buClr>
              <a:buSzPts val="600"/>
              <a:buFont typeface="Arial"/>
              <a:buNone/>
            </a:pPr>
            <a:r>
              <a:t/>
            </a:r>
            <a:endParaRPr i="0" sz="600" u="none" cap="none" strike="noStrike">
              <a:solidFill>
                <a:srgbClr val="FFFFFF"/>
              </a:solidFill>
              <a:latin typeface="Inter"/>
              <a:ea typeface="Inter"/>
              <a:cs typeface="Inter"/>
              <a:sym typeface="Inter"/>
            </a:endParaRPr>
          </a:p>
        </p:txBody>
      </p:sp>
      <p:sp>
        <p:nvSpPr>
          <p:cNvPr id="12" name="Google Shape;12;p2"/>
          <p:cNvSpPr txBox="1"/>
          <p:nvPr>
            <p:ph type="title"/>
          </p:nvPr>
        </p:nvSpPr>
        <p:spPr>
          <a:xfrm>
            <a:off x="319412" y="755525"/>
            <a:ext cx="6267300" cy="1633800"/>
          </a:xfrm>
          <a:prstGeom prst="rect">
            <a:avLst/>
          </a:prstGeom>
          <a:noFill/>
          <a:ln>
            <a:noFill/>
          </a:ln>
        </p:spPr>
        <p:txBody>
          <a:bodyPr anchorCtr="0" anchor="t" bIns="0" lIns="0" spcFirstLastPara="1" rIns="0" wrap="square" tIns="0">
            <a:spAutoFit/>
          </a:bodyPr>
          <a:lstStyle>
            <a:lvl1pPr lvl="0" rtl="0" algn="l">
              <a:lnSpc>
                <a:spcPct val="86000"/>
              </a:lnSpc>
              <a:spcBef>
                <a:spcPts val="0"/>
              </a:spcBef>
              <a:spcAft>
                <a:spcPts val="0"/>
              </a:spcAft>
              <a:buClr>
                <a:srgbClr val="FFFFFF"/>
              </a:buClr>
              <a:buSzPts val="4800"/>
              <a:buFont typeface="Inter"/>
              <a:buNone/>
              <a:defRPr sz="4800">
                <a:solidFill>
                  <a:srgbClr val="FFFFFF"/>
                </a:solidFill>
                <a:latin typeface="Inter"/>
                <a:ea typeface="Inter"/>
                <a:cs typeface="Inter"/>
                <a:sym typeface="Inter"/>
              </a:defRPr>
            </a:lvl1pPr>
            <a:lvl2pPr lvl="1" rtl="0" algn="l">
              <a:lnSpc>
                <a:spcPct val="86000"/>
              </a:lnSpc>
              <a:spcBef>
                <a:spcPts val="0"/>
              </a:spcBef>
              <a:spcAft>
                <a:spcPts val="0"/>
              </a:spcAft>
              <a:buClr>
                <a:srgbClr val="FFFFFF"/>
              </a:buClr>
              <a:buSzPts val="4800"/>
              <a:buFont typeface="Inter"/>
              <a:buNone/>
              <a:defRPr sz="4800">
                <a:solidFill>
                  <a:srgbClr val="FFFFFF"/>
                </a:solidFill>
                <a:latin typeface="Inter"/>
                <a:ea typeface="Inter"/>
                <a:cs typeface="Inter"/>
                <a:sym typeface="Inter"/>
              </a:defRPr>
            </a:lvl2pPr>
            <a:lvl3pPr lvl="2" rtl="0" algn="l">
              <a:lnSpc>
                <a:spcPct val="86000"/>
              </a:lnSpc>
              <a:spcBef>
                <a:spcPts val="0"/>
              </a:spcBef>
              <a:spcAft>
                <a:spcPts val="0"/>
              </a:spcAft>
              <a:buClr>
                <a:srgbClr val="FFFFFF"/>
              </a:buClr>
              <a:buSzPts val="4800"/>
              <a:buFont typeface="Inter"/>
              <a:buNone/>
              <a:defRPr sz="4800">
                <a:solidFill>
                  <a:srgbClr val="FFFFFF"/>
                </a:solidFill>
                <a:latin typeface="Inter"/>
                <a:ea typeface="Inter"/>
                <a:cs typeface="Inter"/>
                <a:sym typeface="Inter"/>
              </a:defRPr>
            </a:lvl3pPr>
            <a:lvl4pPr lvl="3" rtl="0" algn="l">
              <a:lnSpc>
                <a:spcPct val="86000"/>
              </a:lnSpc>
              <a:spcBef>
                <a:spcPts val="0"/>
              </a:spcBef>
              <a:spcAft>
                <a:spcPts val="0"/>
              </a:spcAft>
              <a:buClr>
                <a:srgbClr val="FFFFFF"/>
              </a:buClr>
              <a:buSzPts val="4800"/>
              <a:buFont typeface="Inter"/>
              <a:buNone/>
              <a:defRPr sz="4800">
                <a:solidFill>
                  <a:srgbClr val="FFFFFF"/>
                </a:solidFill>
                <a:latin typeface="Inter"/>
                <a:ea typeface="Inter"/>
                <a:cs typeface="Inter"/>
                <a:sym typeface="Inter"/>
              </a:defRPr>
            </a:lvl4pPr>
            <a:lvl5pPr lvl="4" rtl="0" algn="l">
              <a:lnSpc>
                <a:spcPct val="86000"/>
              </a:lnSpc>
              <a:spcBef>
                <a:spcPts val="0"/>
              </a:spcBef>
              <a:spcAft>
                <a:spcPts val="0"/>
              </a:spcAft>
              <a:buClr>
                <a:srgbClr val="FFFFFF"/>
              </a:buClr>
              <a:buSzPts val="4800"/>
              <a:buFont typeface="Inter"/>
              <a:buNone/>
              <a:defRPr sz="4800">
                <a:solidFill>
                  <a:srgbClr val="FFFFFF"/>
                </a:solidFill>
                <a:latin typeface="Inter"/>
                <a:ea typeface="Inter"/>
                <a:cs typeface="Inter"/>
                <a:sym typeface="Inter"/>
              </a:defRPr>
            </a:lvl5pPr>
            <a:lvl6pPr lvl="5" rtl="0" algn="l">
              <a:lnSpc>
                <a:spcPct val="86000"/>
              </a:lnSpc>
              <a:spcBef>
                <a:spcPts val="0"/>
              </a:spcBef>
              <a:spcAft>
                <a:spcPts val="0"/>
              </a:spcAft>
              <a:buClr>
                <a:srgbClr val="FFFFFF"/>
              </a:buClr>
              <a:buSzPts val="4800"/>
              <a:buFont typeface="Inter"/>
              <a:buNone/>
              <a:defRPr sz="4800">
                <a:solidFill>
                  <a:srgbClr val="FFFFFF"/>
                </a:solidFill>
                <a:latin typeface="Inter"/>
                <a:ea typeface="Inter"/>
                <a:cs typeface="Inter"/>
                <a:sym typeface="Inter"/>
              </a:defRPr>
            </a:lvl6pPr>
            <a:lvl7pPr lvl="6" rtl="0" algn="l">
              <a:lnSpc>
                <a:spcPct val="86000"/>
              </a:lnSpc>
              <a:spcBef>
                <a:spcPts val="0"/>
              </a:spcBef>
              <a:spcAft>
                <a:spcPts val="0"/>
              </a:spcAft>
              <a:buClr>
                <a:srgbClr val="FFFFFF"/>
              </a:buClr>
              <a:buSzPts val="4800"/>
              <a:buFont typeface="Inter"/>
              <a:buNone/>
              <a:defRPr sz="4800">
                <a:solidFill>
                  <a:srgbClr val="FFFFFF"/>
                </a:solidFill>
                <a:latin typeface="Inter"/>
                <a:ea typeface="Inter"/>
                <a:cs typeface="Inter"/>
                <a:sym typeface="Inter"/>
              </a:defRPr>
            </a:lvl7pPr>
            <a:lvl8pPr lvl="7" rtl="0" algn="l">
              <a:lnSpc>
                <a:spcPct val="86000"/>
              </a:lnSpc>
              <a:spcBef>
                <a:spcPts val="0"/>
              </a:spcBef>
              <a:spcAft>
                <a:spcPts val="0"/>
              </a:spcAft>
              <a:buClr>
                <a:srgbClr val="FFFFFF"/>
              </a:buClr>
              <a:buSzPts val="4800"/>
              <a:buFont typeface="Inter"/>
              <a:buNone/>
              <a:defRPr sz="4800">
                <a:solidFill>
                  <a:srgbClr val="FFFFFF"/>
                </a:solidFill>
                <a:latin typeface="Inter"/>
                <a:ea typeface="Inter"/>
                <a:cs typeface="Inter"/>
                <a:sym typeface="Inter"/>
              </a:defRPr>
            </a:lvl8pPr>
            <a:lvl9pPr lvl="8" rtl="0" algn="l">
              <a:lnSpc>
                <a:spcPct val="86000"/>
              </a:lnSpc>
              <a:spcBef>
                <a:spcPts val="0"/>
              </a:spcBef>
              <a:spcAft>
                <a:spcPts val="0"/>
              </a:spcAft>
              <a:buClr>
                <a:srgbClr val="FFFFFF"/>
              </a:buClr>
              <a:buSzPts val="4800"/>
              <a:buFont typeface="Inter"/>
              <a:buNone/>
              <a:defRPr sz="4800">
                <a:solidFill>
                  <a:srgbClr val="FFFFFF"/>
                </a:solidFill>
                <a:latin typeface="Inter"/>
                <a:ea typeface="Inter"/>
                <a:cs typeface="Inter"/>
                <a:sym typeface="Inte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e with title">
  <p:cSld name="CUSTOM_20">
    <p:bg>
      <p:bgPr>
        <a:solidFill>
          <a:srgbClr val="000000">
            <a:alpha val="0"/>
          </a:srgbClr>
        </a:solidFill>
      </p:bgPr>
    </p:bg>
    <p:spTree>
      <p:nvGrpSpPr>
        <p:cNvPr id="49" name="Shape 49"/>
        <p:cNvGrpSpPr/>
        <p:nvPr/>
      </p:nvGrpSpPr>
      <p:grpSpPr>
        <a:xfrm>
          <a:off x="0" y="0"/>
          <a:ext cx="0" cy="0"/>
          <a:chOff x="0" y="0"/>
          <a:chExt cx="0" cy="0"/>
        </a:xfrm>
      </p:grpSpPr>
      <p:sp>
        <p:nvSpPr>
          <p:cNvPr id="50" name="Google Shape;50;p11"/>
          <p:cNvSpPr txBox="1"/>
          <p:nvPr/>
        </p:nvSpPr>
        <p:spPr>
          <a:xfrm>
            <a:off x="362725" y="4787750"/>
            <a:ext cx="449100" cy="93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fld id="{00000000-1234-1234-1234-123412341234}" type="slidenum">
              <a:rPr i="0" lang="en" sz="600" u="none" cap="none" strike="noStrike">
                <a:solidFill>
                  <a:srgbClr val="222222"/>
                </a:solidFill>
                <a:latin typeface="Inter"/>
                <a:ea typeface="Inter"/>
                <a:cs typeface="Inter"/>
                <a:sym typeface="Inter"/>
              </a:rPr>
              <a:t>‹#›</a:t>
            </a:fld>
            <a:endParaRPr i="0" sz="600" u="none" cap="none" strike="noStrike">
              <a:solidFill>
                <a:srgbClr val="222222"/>
              </a:solidFill>
              <a:latin typeface="Inter"/>
              <a:ea typeface="Inter"/>
              <a:cs typeface="Inter"/>
              <a:sym typeface="Inter"/>
            </a:endParaRPr>
          </a:p>
        </p:txBody>
      </p:sp>
      <p:sp>
        <p:nvSpPr>
          <p:cNvPr id="51" name="Google Shape;51;p11"/>
          <p:cNvSpPr txBox="1"/>
          <p:nvPr/>
        </p:nvSpPr>
        <p:spPr>
          <a:xfrm>
            <a:off x="7795250" y="4787750"/>
            <a:ext cx="984900" cy="93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i="0" lang="en" sz="600" u="none" cap="none" strike="noStrike">
                <a:solidFill>
                  <a:srgbClr val="222222"/>
                </a:solidFill>
                <a:latin typeface="Inter"/>
                <a:ea typeface="Inter"/>
                <a:cs typeface="Inter"/>
                <a:sym typeface="Inter"/>
              </a:rPr>
              <a:t>©2021 RingCentral</a:t>
            </a:r>
            <a:endParaRPr i="0" sz="600" u="none" cap="none" strike="noStrike">
              <a:solidFill>
                <a:srgbClr val="222222"/>
              </a:solidFill>
              <a:latin typeface="Inter"/>
              <a:ea typeface="Inter"/>
              <a:cs typeface="Inter"/>
              <a:sym typeface="Inter"/>
            </a:endParaRPr>
          </a:p>
          <a:p>
            <a:pPr indent="0" lvl="0" marL="0" marR="0" rtl="0" algn="l">
              <a:lnSpc>
                <a:spcPct val="100000"/>
              </a:lnSpc>
              <a:spcBef>
                <a:spcPts val="0"/>
              </a:spcBef>
              <a:spcAft>
                <a:spcPts val="1600"/>
              </a:spcAft>
              <a:buClr>
                <a:srgbClr val="000000"/>
              </a:buClr>
              <a:buSzPts val="600"/>
              <a:buFont typeface="Arial"/>
              <a:buNone/>
            </a:pPr>
            <a:r>
              <a:t/>
            </a:r>
            <a:endParaRPr i="0" sz="600" u="none" cap="none" strike="noStrike">
              <a:solidFill>
                <a:srgbClr val="222222"/>
              </a:solidFill>
              <a:latin typeface="Inter"/>
              <a:ea typeface="Inter"/>
              <a:cs typeface="Inter"/>
              <a:sym typeface="Inter"/>
            </a:endParaRPr>
          </a:p>
        </p:txBody>
      </p:sp>
      <p:sp>
        <p:nvSpPr>
          <p:cNvPr id="52" name="Google Shape;52;p11"/>
          <p:cNvSpPr txBox="1"/>
          <p:nvPr>
            <p:ph type="title"/>
          </p:nvPr>
        </p:nvSpPr>
        <p:spPr>
          <a:xfrm>
            <a:off x="362787" y="218900"/>
            <a:ext cx="4121100" cy="5664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2000"/>
              <a:buFont typeface="Inter Medium"/>
              <a:buNone/>
              <a:defRPr sz="2000">
                <a:solidFill>
                  <a:schemeClr val="dk1"/>
                </a:solidFill>
                <a:latin typeface="Inter Medium"/>
                <a:ea typeface="Inter Medium"/>
                <a:cs typeface="Inter Medium"/>
                <a:sym typeface="Inter Medium"/>
              </a:defRPr>
            </a:lvl1pPr>
            <a:lvl2pPr lvl="1" rtl="0">
              <a:spcBef>
                <a:spcPts val="0"/>
              </a:spcBef>
              <a:spcAft>
                <a:spcPts val="0"/>
              </a:spcAft>
              <a:buClr>
                <a:schemeClr val="dk1"/>
              </a:buClr>
              <a:buSzPts val="1500"/>
              <a:buNone/>
              <a:defRPr>
                <a:solidFill>
                  <a:schemeClr val="dk1"/>
                </a:solidFill>
              </a:defRPr>
            </a:lvl2pPr>
            <a:lvl3pPr lvl="2" rtl="0">
              <a:spcBef>
                <a:spcPts val="0"/>
              </a:spcBef>
              <a:spcAft>
                <a:spcPts val="0"/>
              </a:spcAft>
              <a:buClr>
                <a:schemeClr val="dk1"/>
              </a:buClr>
              <a:buSzPts val="1500"/>
              <a:buNone/>
              <a:defRPr>
                <a:solidFill>
                  <a:schemeClr val="dk1"/>
                </a:solidFill>
              </a:defRPr>
            </a:lvl3pPr>
            <a:lvl4pPr lvl="3" rtl="0">
              <a:spcBef>
                <a:spcPts val="0"/>
              </a:spcBef>
              <a:spcAft>
                <a:spcPts val="0"/>
              </a:spcAft>
              <a:buClr>
                <a:schemeClr val="dk1"/>
              </a:buClr>
              <a:buSzPts val="1500"/>
              <a:buNone/>
              <a:defRPr>
                <a:solidFill>
                  <a:schemeClr val="dk1"/>
                </a:solidFill>
              </a:defRPr>
            </a:lvl4pPr>
            <a:lvl5pPr lvl="4" rtl="0">
              <a:spcBef>
                <a:spcPts val="0"/>
              </a:spcBef>
              <a:spcAft>
                <a:spcPts val="0"/>
              </a:spcAft>
              <a:buClr>
                <a:schemeClr val="dk1"/>
              </a:buClr>
              <a:buSzPts val="1500"/>
              <a:buNone/>
              <a:defRPr>
                <a:solidFill>
                  <a:schemeClr val="dk1"/>
                </a:solidFill>
              </a:defRPr>
            </a:lvl5pPr>
            <a:lvl6pPr lvl="5" rtl="0">
              <a:spcBef>
                <a:spcPts val="0"/>
              </a:spcBef>
              <a:spcAft>
                <a:spcPts val="0"/>
              </a:spcAft>
              <a:buClr>
                <a:schemeClr val="dk1"/>
              </a:buClr>
              <a:buSzPts val="1500"/>
              <a:buNone/>
              <a:defRPr>
                <a:solidFill>
                  <a:schemeClr val="dk1"/>
                </a:solidFill>
              </a:defRPr>
            </a:lvl6pPr>
            <a:lvl7pPr lvl="6" rtl="0">
              <a:spcBef>
                <a:spcPts val="0"/>
              </a:spcBef>
              <a:spcAft>
                <a:spcPts val="0"/>
              </a:spcAft>
              <a:buClr>
                <a:schemeClr val="dk1"/>
              </a:buClr>
              <a:buSzPts val="1500"/>
              <a:buNone/>
              <a:defRPr>
                <a:solidFill>
                  <a:schemeClr val="dk1"/>
                </a:solidFill>
              </a:defRPr>
            </a:lvl7pPr>
            <a:lvl8pPr lvl="7" rtl="0">
              <a:spcBef>
                <a:spcPts val="0"/>
              </a:spcBef>
              <a:spcAft>
                <a:spcPts val="0"/>
              </a:spcAft>
              <a:buClr>
                <a:schemeClr val="dk1"/>
              </a:buClr>
              <a:buSzPts val="1500"/>
              <a:buNone/>
              <a:defRPr>
                <a:solidFill>
                  <a:schemeClr val="dk1"/>
                </a:solidFill>
              </a:defRPr>
            </a:lvl8pPr>
            <a:lvl9pPr lvl="8" rtl="0">
              <a:spcBef>
                <a:spcPts val="0"/>
              </a:spcBef>
              <a:spcAft>
                <a:spcPts val="0"/>
              </a:spcAft>
              <a:buClr>
                <a:schemeClr val="dk1"/>
              </a:buClr>
              <a:buSzPts val="1500"/>
              <a:buNone/>
              <a:defRPr>
                <a:solidFill>
                  <a:schemeClr val="dk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e with title &amp; icons (orange)">
  <p:cSld name="CUSTOM_20_5">
    <p:bg>
      <p:bgPr>
        <a:solidFill>
          <a:srgbClr val="000000">
            <a:alpha val="0"/>
          </a:srgbClr>
        </a:solidFill>
      </p:bgPr>
    </p:bg>
    <p:spTree>
      <p:nvGrpSpPr>
        <p:cNvPr id="53" name="Shape 53"/>
        <p:cNvGrpSpPr/>
        <p:nvPr/>
      </p:nvGrpSpPr>
      <p:grpSpPr>
        <a:xfrm>
          <a:off x="0" y="0"/>
          <a:ext cx="0" cy="0"/>
          <a:chOff x="0" y="0"/>
          <a:chExt cx="0" cy="0"/>
        </a:xfrm>
      </p:grpSpPr>
      <p:sp>
        <p:nvSpPr>
          <p:cNvPr id="54" name="Google Shape;54;p12"/>
          <p:cNvSpPr txBox="1"/>
          <p:nvPr/>
        </p:nvSpPr>
        <p:spPr>
          <a:xfrm>
            <a:off x="362725" y="4787750"/>
            <a:ext cx="449100" cy="93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fld id="{00000000-1234-1234-1234-123412341234}" type="slidenum">
              <a:rPr i="0" lang="en" sz="600" u="none" cap="none" strike="noStrike">
                <a:solidFill>
                  <a:srgbClr val="222222"/>
                </a:solidFill>
                <a:latin typeface="Inter"/>
                <a:ea typeface="Inter"/>
                <a:cs typeface="Inter"/>
                <a:sym typeface="Inter"/>
              </a:rPr>
              <a:t>‹#›</a:t>
            </a:fld>
            <a:endParaRPr i="0" sz="600" u="none" cap="none" strike="noStrike">
              <a:solidFill>
                <a:srgbClr val="222222"/>
              </a:solidFill>
              <a:latin typeface="Inter"/>
              <a:ea typeface="Inter"/>
              <a:cs typeface="Inter"/>
              <a:sym typeface="Inter"/>
            </a:endParaRPr>
          </a:p>
        </p:txBody>
      </p:sp>
      <p:sp>
        <p:nvSpPr>
          <p:cNvPr id="55" name="Google Shape;55;p12"/>
          <p:cNvSpPr txBox="1"/>
          <p:nvPr/>
        </p:nvSpPr>
        <p:spPr>
          <a:xfrm>
            <a:off x="7795250" y="4787750"/>
            <a:ext cx="984900" cy="93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i="0" lang="en" sz="600" u="none" cap="none" strike="noStrike">
                <a:solidFill>
                  <a:srgbClr val="222222"/>
                </a:solidFill>
                <a:latin typeface="Inter"/>
                <a:ea typeface="Inter"/>
                <a:cs typeface="Inter"/>
                <a:sym typeface="Inter"/>
              </a:rPr>
              <a:t>©2021 RingCentral</a:t>
            </a:r>
            <a:endParaRPr i="0" sz="600" u="none" cap="none" strike="noStrike">
              <a:solidFill>
                <a:srgbClr val="222222"/>
              </a:solidFill>
              <a:latin typeface="Inter"/>
              <a:ea typeface="Inter"/>
              <a:cs typeface="Inter"/>
              <a:sym typeface="Inter"/>
            </a:endParaRPr>
          </a:p>
          <a:p>
            <a:pPr indent="0" lvl="0" marL="0" marR="0" rtl="0" algn="l">
              <a:lnSpc>
                <a:spcPct val="100000"/>
              </a:lnSpc>
              <a:spcBef>
                <a:spcPts val="0"/>
              </a:spcBef>
              <a:spcAft>
                <a:spcPts val="1600"/>
              </a:spcAft>
              <a:buClr>
                <a:srgbClr val="000000"/>
              </a:buClr>
              <a:buSzPts val="600"/>
              <a:buFont typeface="Arial"/>
              <a:buNone/>
            </a:pPr>
            <a:r>
              <a:t/>
            </a:r>
            <a:endParaRPr i="0" sz="600" u="none" cap="none" strike="noStrike">
              <a:solidFill>
                <a:srgbClr val="222222"/>
              </a:solidFill>
              <a:latin typeface="Inter"/>
              <a:ea typeface="Inter"/>
              <a:cs typeface="Inter"/>
              <a:sym typeface="Inter"/>
            </a:endParaRPr>
          </a:p>
        </p:txBody>
      </p:sp>
      <p:sp>
        <p:nvSpPr>
          <p:cNvPr id="56" name="Google Shape;56;p12"/>
          <p:cNvSpPr txBox="1"/>
          <p:nvPr>
            <p:ph type="title"/>
          </p:nvPr>
        </p:nvSpPr>
        <p:spPr>
          <a:xfrm>
            <a:off x="362787" y="218900"/>
            <a:ext cx="4121100" cy="5664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2000"/>
              <a:buFont typeface="Inter Medium"/>
              <a:buNone/>
              <a:defRPr sz="2000">
                <a:solidFill>
                  <a:schemeClr val="dk1"/>
                </a:solidFill>
                <a:latin typeface="Inter Medium"/>
                <a:ea typeface="Inter Medium"/>
                <a:cs typeface="Inter Medium"/>
                <a:sym typeface="Inter Medium"/>
              </a:defRPr>
            </a:lvl1pPr>
            <a:lvl2pPr lvl="1" rtl="0">
              <a:spcBef>
                <a:spcPts val="0"/>
              </a:spcBef>
              <a:spcAft>
                <a:spcPts val="0"/>
              </a:spcAft>
              <a:buClr>
                <a:schemeClr val="dk1"/>
              </a:buClr>
              <a:buSzPts val="1500"/>
              <a:buNone/>
              <a:defRPr>
                <a:solidFill>
                  <a:schemeClr val="dk1"/>
                </a:solidFill>
              </a:defRPr>
            </a:lvl2pPr>
            <a:lvl3pPr lvl="2" rtl="0">
              <a:spcBef>
                <a:spcPts val="0"/>
              </a:spcBef>
              <a:spcAft>
                <a:spcPts val="0"/>
              </a:spcAft>
              <a:buClr>
                <a:schemeClr val="dk1"/>
              </a:buClr>
              <a:buSzPts val="1500"/>
              <a:buNone/>
              <a:defRPr>
                <a:solidFill>
                  <a:schemeClr val="dk1"/>
                </a:solidFill>
              </a:defRPr>
            </a:lvl3pPr>
            <a:lvl4pPr lvl="3" rtl="0">
              <a:spcBef>
                <a:spcPts val="0"/>
              </a:spcBef>
              <a:spcAft>
                <a:spcPts val="0"/>
              </a:spcAft>
              <a:buClr>
                <a:schemeClr val="dk1"/>
              </a:buClr>
              <a:buSzPts val="1500"/>
              <a:buNone/>
              <a:defRPr>
                <a:solidFill>
                  <a:schemeClr val="dk1"/>
                </a:solidFill>
              </a:defRPr>
            </a:lvl4pPr>
            <a:lvl5pPr lvl="4" rtl="0">
              <a:spcBef>
                <a:spcPts val="0"/>
              </a:spcBef>
              <a:spcAft>
                <a:spcPts val="0"/>
              </a:spcAft>
              <a:buClr>
                <a:schemeClr val="dk1"/>
              </a:buClr>
              <a:buSzPts val="1500"/>
              <a:buNone/>
              <a:defRPr>
                <a:solidFill>
                  <a:schemeClr val="dk1"/>
                </a:solidFill>
              </a:defRPr>
            </a:lvl5pPr>
            <a:lvl6pPr lvl="5" rtl="0">
              <a:spcBef>
                <a:spcPts val="0"/>
              </a:spcBef>
              <a:spcAft>
                <a:spcPts val="0"/>
              </a:spcAft>
              <a:buClr>
                <a:schemeClr val="dk1"/>
              </a:buClr>
              <a:buSzPts val="1500"/>
              <a:buNone/>
              <a:defRPr>
                <a:solidFill>
                  <a:schemeClr val="dk1"/>
                </a:solidFill>
              </a:defRPr>
            </a:lvl6pPr>
            <a:lvl7pPr lvl="6" rtl="0">
              <a:spcBef>
                <a:spcPts val="0"/>
              </a:spcBef>
              <a:spcAft>
                <a:spcPts val="0"/>
              </a:spcAft>
              <a:buClr>
                <a:schemeClr val="dk1"/>
              </a:buClr>
              <a:buSzPts val="1500"/>
              <a:buNone/>
              <a:defRPr>
                <a:solidFill>
                  <a:schemeClr val="dk1"/>
                </a:solidFill>
              </a:defRPr>
            </a:lvl7pPr>
            <a:lvl8pPr lvl="7" rtl="0">
              <a:spcBef>
                <a:spcPts val="0"/>
              </a:spcBef>
              <a:spcAft>
                <a:spcPts val="0"/>
              </a:spcAft>
              <a:buClr>
                <a:schemeClr val="dk1"/>
              </a:buClr>
              <a:buSzPts val="1500"/>
              <a:buNone/>
              <a:defRPr>
                <a:solidFill>
                  <a:schemeClr val="dk1"/>
                </a:solidFill>
              </a:defRPr>
            </a:lvl8pPr>
            <a:lvl9pPr lvl="8" rtl="0">
              <a:spcBef>
                <a:spcPts val="0"/>
              </a:spcBef>
              <a:spcAft>
                <a:spcPts val="0"/>
              </a:spcAft>
              <a:buClr>
                <a:schemeClr val="dk1"/>
              </a:buClr>
              <a:buSzPts val="1500"/>
              <a:buNone/>
              <a:defRPr>
                <a:solidFill>
                  <a:schemeClr val="dk1"/>
                </a:solidFill>
              </a:defRPr>
            </a:lvl9pPr>
          </a:lstStyle>
          <a:p/>
        </p:txBody>
      </p:sp>
      <p:pic>
        <p:nvPicPr>
          <p:cNvPr id="57" name="Google Shape;57;p12"/>
          <p:cNvPicPr preferRelativeResize="0"/>
          <p:nvPr/>
        </p:nvPicPr>
        <p:blipFill>
          <a:blip r:embed="rId2">
            <a:alphaModFix/>
          </a:blip>
          <a:stretch>
            <a:fillRect/>
          </a:stretch>
        </p:blipFill>
        <p:spPr>
          <a:xfrm>
            <a:off x="2919275" y="2033820"/>
            <a:ext cx="274320" cy="274207"/>
          </a:xfrm>
          <a:prstGeom prst="rect">
            <a:avLst/>
          </a:prstGeom>
          <a:noFill/>
          <a:ln>
            <a:noFill/>
          </a:ln>
        </p:spPr>
      </p:pic>
      <p:pic>
        <p:nvPicPr>
          <p:cNvPr id="58" name="Google Shape;58;p12"/>
          <p:cNvPicPr preferRelativeResize="0"/>
          <p:nvPr/>
        </p:nvPicPr>
        <p:blipFill>
          <a:blip r:embed="rId3">
            <a:alphaModFix/>
          </a:blip>
          <a:stretch>
            <a:fillRect/>
          </a:stretch>
        </p:blipFill>
        <p:spPr>
          <a:xfrm>
            <a:off x="3604053" y="2033820"/>
            <a:ext cx="274320" cy="274207"/>
          </a:xfrm>
          <a:prstGeom prst="rect">
            <a:avLst/>
          </a:prstGeom>
          <a:noFill/>
          <a:ln>
            <a:noFill/>
          </a:ln>
        </p:spPr>
      </p:pic>
      <p:pic>
        <p:nvPicPr>
          <p:cNvPr id="59" name="Google Shape;59;p12"/>
          <p:cNvPicPr preferRelativeResize="0"/>
          <p:nvPr/>
        </p:nvPicPr>
        <p:blipFill>
          <a:blip r:embed="rId4">
            <a:alphaModFix/>
          </a:blip>
          <a:stretch>
            <a:fillRect/>
          </a:stretch>
        </p:blipFill>
        <p:spPr>
          <a:xfrm>
            <a:off x="4985226" y="2033820"/>
            <a:ext cx="274320" cy="274207"/>
          </a:xfrm>
          <a:prstGeom prst="rect">
            <a:avLst/>
          </a:prstGeom>
          <a:noFill/>
          <a:ln>
            <a:noFill/>
          </a:ln>
        </p:spPr>
      </p:pic>
      <p:pic>
        <p:nvPicPr>
          <p:cNvPr id="60" name="Google Shape;60;p12"/>
          <p:cNvPicPr preferRelativeResize="0"/>
          <p:nvPr/>
        </p:nvPicPr>
        <p:blipFill>
          <a:blip r:embed="rId5">
            <a:alphaModFix/>
          </a:blip>
          <a:stretch>
            <a:fillRect/>
          </a:stretch>
        </p:blipFill>
        <p:spPr>
          <a:xfrm>
            <a:off x="4293263" y="2033820"/>
            <a:ext cx="274320" cy="274207"/>
          </a:xfrm>
          <a:prstGeom prst="rect">
            <a:avLst/>
          </a:prstGeom>
          <a:noFill/>
          <a:ln>
            <a:noFill/>
          </a:ln>
        </p:spPr>
      </p:pic>
      <p:pic>
        <p:nvPicPr>
          <p:cNvPr id="61" name="Google Shape;61;p12"/>
          <p:cNvPicPr preferRelativeResize="0"/>
          <p:nvPr/>
        </p:nvPicPr>
        <p:blipFill>
          <a:blip r:embed="rId6">
            <a:alphaModFix/>
          </a:blip>
          <a:stretch>
            <a:fillRect/>
          </a:stretch>
        </p:blipFill>
        <p:spPr>
          <a:xfrm>
            <a:off x="5673117" y="2033820"/>
            <a:ext cx="274320" cy="274207"/>
          </a:xfrm>
          <a:prstGeom prst="rect">
            <a:avLst/>
          </a:prstGeom>
          <a:noFill/>
          <a:ln>
            <a:noFill/>
          </a:ln>
        </p:spPr>
      </p:pic>
      <p:pic>
        <p:nvPicPr>
          <p:cNvPr id="62" name="Google Shape;62;p12"/>
          <p:cNvPicPr preferRelativeResize="0"/>
          <p:nvPr/>
        </p:nvPicPr>
        <p:blipFill>
          <a:blip r:embed="rId7">
            <a:alphaModFix/>
          </a:blip>
          <a:stretch>
            <a:fillRect/>
          </a:stretch>
        </p:blipFill>
        <p:spPr>
          <a:xfrm>
            <a:off x="7726689" y="1348147"/>
            <a:ext cx="274320" cy="277063"/>
          </a:xfrm>
          <a:prstGeom prst="rect">
            <a:avLst/>
          </a:prstGeom>
          <a:noFill/>
          <a:ln>
            <a:noFill/>
          </a:ln>
        </p:spPr>
      </p:pic>
      <p:pic>
        <p:nvPicPr>
          <p:cNvPr id="63" name="Google Shape;63;p12"/>
          <p:cNvPicPr preferRelativeResize="0"/>
          <p:nvPr/>
        </p:nvPicPr>
        <p:blipFill>
          <a:blip r:embed="rId8">
            <a:alphaModFix/>
          </a:blip>
          <a:stretch>
            <a:fillRect/>
          </a:stretch>
        </p:blipFill>
        <p:spPr>
          <a:xfrm>
            <a:off x="4293263" y="1351003"/>
            <a:ext cx="274320" cy="274207"/>
          </a:xfrm>
          <a:prstGeom prst="rect">
            <a:avLst/>
          </a:prstGeom>
          <a:noFill/>
          <a:ln>
            <a:noFill/>
          </a:ln>
        </p:spPr>
      </p:pic>
      <p:pic>
        <p:nvPicPr>
          <p:cNvPr id="64" name="Google Shape;64;p12"/>
          <p:cNvPicPr preferRelativeResize="0"/>
          <p:nvPr/>
        </p:nvPicPr>
        <p:blipFill>
          <a:blip r:embed="rId9">
            <a:alphaModFix/>
          </a:blip>
          <a:stretch>
            <a:fillRect/>
          </a:stretch>
        </p:blipFill>
        <p:spPr>
          <a:xfrm>
            <a:off x="7045792" y="1349566"/>
            <a:ext cx="274320" cy="274207"/>
          </a:xfrm>
          <a:prstGeom prst="rect">
            <a:avLst/>
          </a:prstGeom>
          <a:noFill/>
          <a:ln>
            <a:noFill/>
          </a:ln>
        </p:spPr>
      </p:pic>
      <p:pic>
        <p:nvPicPr>
          <p:cNvPr id="65" name="Google Shape;65;p12"/>
          <p:cNvPicPr preferRelativeResize="0"/>
          <p:nvPr/>
        </p:nvPicPr>
        <p:blipFill>
          <a:blip r:embed="rId10">
            <a:alphaModFix/>
          </a:blip>
          <a:stretch>
            <a:fillRect/>
          </a:stretch>
        </p:blipFill>
        <p:spPr>
          <a:xfrm>
            <a:off x="6364875" y="2033820"/>
            <a:ext cx="274320" cy="274207"/>
          </a:xfrm>
          <a:prstGeom prst="rect">
            <a:avLst/>
          </a:prstGeom>
          <a:noFill/>
          <a:ln>
            <a:noFill/>
          </a:ln>
        </p:spPr>
      </p:pic>
      <p:pic>
        <p:nvPicPr>
          <p:cNvPr id="66" name="Google Shape;66;p12"/>
          <p:cNvPicPr preferRelativeResize="0"/>
          <p:nvPr/>
        </p:nvPicPr>
        <p:blipFill>
          <a:blip r:embed="rId11">
            <a:alphaModFix/>
          </a:blip>
          <a:stretch>
            <a:fillRect/>
          </a:stretch>
        </p:blipFill>
        <p:spPr>
          <a:xfrm>
            <a:off x="7726689" y="2033820"/>
            <a:ext cx="274320" cy="274207"/>
          </a:xfrm>
          <a:prstGeom prst="rect">
            <a:avLst/>
          </a:prstGeom>
          <a:noFill/>
          <a:ln>
            <a:noFill/>
          </a:ln>
        </p:spPr>
      </p:pic>
      <p:pic>
        <p:nvPicPr>
          <p:cNvPr id="67" name="Google Shape;67;p12"/>
          <p:cNvPicPr preferRelativeResize="0"/>
          <p:nvPr/>
        </p:nvPicPr>
        <p:blipFill>
          <a:blip r:embed="rId12">
            <a:alphaModFix/>
          </a:blip>
          <a:stretch>
            <a:fillRect/>
          </a:stretch>
        </p:blipFill>
        <p:spPr>
          <a:xfrm>
            <a:off x="6364875" y="1351003"/>
            <a:ext cx="274320" cy="274207"/>
          </a:xfrm>
          <a:prstGeom prst="rect">
            <a:avLst/>
          </a:prstGeom>
          <a:noFill/>
          <a:ln>
            <a:noFill/>
          </a:ln>
        </p:spPr>
      </p:pic>
      <p:pic>
        <p:nvPicPr>
          <p:cNvPr id="68" name="Google Shape;68;p12"/>
          <p:cNvPicPr preferRelativeResize="0"/>
          <p:nvPr/>
        </p:nvPicPr>
        <p:blipFill>
          <a:blip r:embed="rId13">
            <a:alphaModFix/>
          </a:blip>
          <a:stretch>
            <a:fillRect/>
          </a:stretch>
        </p:blipFill>
        <p:spPr>
          <a:xfrm>
            <a:off x="5673117" y="1351003"/>
            <a:ext cx="274320" cy="274207"/>
          </a:xfrm>
          <a:prstGeom prst="rect">
            <a:avLst/>
          </a:prstGeom>
          <a:noFill/>
          <a:ln>
            <a:noFill/>
          </a:ln>
        </p:spPr>
      </p:pic>
      <p:pic>
        <p:nvPicPr>
          <p:cNvPr id="69" name="Google Shape;69;p12"/>
          <p:cNvPicPr preferRelativeResize="0"/>
          <p:nvPr/>
        </p:nvPicPr>
        <p:blipFill>
          <a:blip r:embed="rId14">
            <a:alphaModFix/>
          </a:blip>
          <a:stretch>
            <a:fillRect/>
          </a:stretch>
        </p:blipFill>
        <p:spPr>
          <a:xfrm>
            <a:off x="4985226" y="1351003"/>
            <a:ext cx="274320" cy="274207"/>
          </a:xfrm>
          <a:prstGeom prst="rect">
            <a:avLst/>
          </a:prstGeom>
          <a:noFill/>
          <a:ln>
            <a:noFill/>
          </a:ln>
        </p:spPr>
      </p:pic>
      <p:pic>
        <p:nvPicPr>
          <p:cNvPr id="70" name="Google Shape;70;p12"/>
          <p:cNvPicPr preferRelativeResize="0"/>
          <p:nvPr/>
        </p:nvPicPr>
        <p:blipFill>
          <a:blip r:embed="rId15">
            <a:alphaModFix/>
          </a:blip>
          <a:stretch>
            <a:fillRect/>
          </a:stretch>
        </p:blipFill>
        <p:spPr>
          <a:xfrm>
            <a:off x="2919275" y="1351003"/>
            <a:ext cx="274320" cy="274207"/>
          </a:xfrm>
          <a:prstGeom prst="rect">
            <a:avLst/>
          </a:prstGeom>
          <a:noFill/>
          <a:ln>
            <a:noFill/>
          </a:ln>
        </p:spPr>
      </p:pic>
      <p:pic>
        <p:nvPicPr>
          <p:cNvPr id="71" name="Google Shape;71;p12"/>
          <p:cNvPicPr preferRelativeResize="0"/>
          <p:nvPr/>
        </p:nvPicPr>
        <p:blipFill>
          <a:blip r:embed="rId16">
            <a:alphaModFix/>
          </a:blip>
          <a:stretch>
            <a:fillRect/>
          </a:stretch>
        </p:blipFill>
        <p:spPr>
          <a:xfrm>
            <a:off x="2228773" y="1351003"/>
            <a:ext cx="274320" cy="274207"/>
          </a:xfrm>
          <a:prstGeom prst="rect">
            <a:avLst/>
          </a:prstGeom>
          <a:noFill/>
          <a:ln>
            <a:noFill/>
          </a:ln>
        </p:spPr>
      </p:pic>
      <p:pic>
        <p:nvPicPr>
          <p:cNvPr id="72" name="Google Shape;72;p12"/>
          <p:cNvPicPr preferRelativeResize="0"/>
          <p:nvPr/>
        </p:nvPicPr>
        <p:blipFill>
          <a:blip r:embed="rId17">
            <a:alphaModFix/>
          </a:blip>
          <a:stretch>
            <a:fillRect/>
          </a:stretch>
        </p:blipFill>
        <p:spPr>
          <a:xfrm>
            <a:off x="3604053" y="1351003"/>
            <a:ext cx="274320" cy="274207"/>
          </a:xfrm>
          <a:prstGeom prst="rect">
            <a:avLst/>
          </a:prstGeom>
          <a:noFill/>
          <a:ln>
            <a:noFill/>
          </a:ln>
        </p:spPr>
      </p:pic>
      <p:pic>
        <p:nvPicPr>
          <p:cNvPr id="73" name="Google Shape;73;p12"/>
          <p:cNvPicPr preferRelativeResize="0"/>
          <p:nvPr/>
        </p:nvPicPr>
        <p:blipFill>
          <a:blip r:embed="rId18">
            <a:alphaModFix/>
          </a:blip>
          <a:stretch>
            <a:fillRect/>
          </a:stretch>
        </p:blipFill>
        <p:spPr>
          <a:xfrm>
            <a:off x="7045792" y="2033820"/>
            <a:ext cx="274320" cy="274207"/>
          </a:xfrm>
          <a:prstGeom prst="rect">
            <a:avLst/>
          </a:prstGeom>
          <a:noFill/>
          <a:ln>
            <a:noFill/>
          </a:ln>
        </p:spPr>
      </p:pic>
      <p:pic>
        <p:nvPicPr>
          <p:cNvPr id="74" name="Google Shape;74;p12"/>
          <p:cNvPicPr preferRelativeResize="0"/>
          <p:nvPr/>
        </p:nvPicPr>
        <p:blipFill>
          <a:blip r:embed="rId19">
            <a:alphaModFix/>
          </a:blip>
          <a:stretch>
            <a:fillRect/>
          </a:stretch>
        </p:blipFill>
        <p:spPr>
          <a:xfrm>
            <a:off x="2228773" y="2033820"/>
            <a:ext cx="274320" cy="274207"/>
          </a:xfrm>
          <a:prstGeom prst="rect">
            <a:avLst/>
          </a:prstGeom>
          <a:noFill/>
          <a:ln>
            <a:noFill/>
          </a:ln>
        </p:spPr>
      </p:pic>
      <p:pic>
        <p:nvPicPr>
          <p:cNvPr id="75" name="Google Shape;75;p12"/>
          <p:cNvPicPr preferRelativeResize="0"/>
          <p:nvPr/>
        </p:nvPicPr>
        <p:blipFill>
          <a:blip r:embed="rId20">
            <a:alphaModFix/>
          </a:blip>
          <a:stretch>
            <a:fillRect/>
          </a:stretch>
        </p:blipFill>
        <p:spPr>
          <a:xfrm>
            <a:off x="5667742" y="4037059"/>
            <a:ext cx="274320" cy="274207"/>
          </a:xfrm>
          <a:prstGeom prst="rect">
            <a:avLst/>
          </a:prstGeom>
          <a:noFill/>
          <a:ln>
            <a:noFill/>
          </a:ln>
        </p:spPr>
      </p:pic>
      <p:pic>
        <p:nvPicPr>
          <p:cNvPr id="76" name="Google Shape;76;p12"/>
          <p:cNvPicPr preferRelativeResize="0"/>
          <p:nvPr/>
        </p:nvPicPr>
        <p:blipFill>
          <a:blip r:embed="rId21">
            <a:alphaModFix/>
          </a:blip>
          <a:stretch>
            <a:fillRect/>
          </a:stretch>
        </p:blipFill>
        <p:spPr>
          <a:xfrm>
            <a:off x="4979851" y="4037059"/>
            <a:ext cx="274320" cy="274207"/>
          </a:xfrm>
          <a:prstGeom prst="rect">
            <a:avLst/>
          </a:prstGeom>
          <a:noFill/>
          <a:ln>
            <a:noFill/>
          </a:ln>
        </p:spPr>
      </p:pic>
      <p:pic>
        <p:nvPicPr>
          <p:cNvPr id="77" name="Google Shape;77;p12"/>
          <p:cNvPicPr preferRelativeResize="0"/>
          <p:nvPr/>
        </p:nvPicPr>
        <p:blipFill>
          <a:blip r:embed="rId22">
            <a:alphaModFix/>
          </a:blip>
          <a:stretch>
            <a:fillRect/>
          </a:stretch>
        </p:blipFill>
        <p:spPr>
          <a:xfrm>
            <a:off x="4287888" y="4037059"/>
            <a:ext cx="274320" cy="274207"/>
          </a:xfrm>
          <a:prstGeom prst="rect">
            <a:avLst/>
          </a:prstGeom>
          <a:noFill/>
          <a:ln>
            <a:noFill/>
          </a:ln>
        </p:spPr>
      </p:pic>
      <p:pic>
        <p:nvPicPr>
          <p:cNvPr id="78" name="Google Shape;78;p12"/>
          <p:cNvPicPr preferRelativeResize="0"/>
          <p:nvPr/>
        </p:nvPicPr>
        <p:blipFill>
          <a:blip r:embed="rId23">
            <a:alphaModFix/>
          </a:blip>
          <a:stretch>
            <a:fillRect/>
          </a:stretch>
        </p:blipFill>
        <p:spPr>
          <a:xfrm>
            <a:off x="3598678" y="4037059"/>
            <a:ext cx="274320" cy="274207"/>
          </a:xfrm>
          <a:prstGeom prst="rect">
            <a:avLst/>
          </a:prstGeom>
          <a:noFill/>
          <a:ln>
            <a:noFill/>
          </a:ln>
        </p:spPr>
      </p:pic>
      <p:pic>
        <p:nvPicPr>
          <p:cNvPr id="79" name="Google Shape;79;p12"/>
          <p:cNvPicPr preferRelativeResize="0"/>
          <p:nvPr/>
        </p:nvPicPr>
        <p:blipFill>
          <a:blip r:embed="rId24">
            <a:alphaModFix/>
          </a:blip>
          <a:stretch>
            <a:fillRect/>
          </a:stretch>
        </p:blipFill>
        <p:spPr>
          <a:xfrm>
            <a:off x="2223398" y="2713627"/>
            <a:ext cx="274320" cy="274207"/>
          </a:xfrm>
          <a:prstGeom prst="rect">
            <a:avLst/>
          </a:prstGeom>
          <a:noFill/>
          <a:ln>
            <a:noFill/>
          </a:ln>
        </p:spPr>
      </p:pic>
      <p:pic>
        <p:nvPicPr>
          <p:cNvPr id="80" name="Google Shape;80;p12"/>
          <p:cNvPicPr preferRelativeResize="0"/>
          <p:nvPr/>
        </p:nvPicPr>
        <p:blipFill>
          <a:blip r:embed="rId25">
            <a:alphaModFix/>
          </a:blip>
          <a:stretch>
            <a:fillRect/>
          </a:stretch>
        </p:blipFill>
        <p:spPr>
          <a:xfrm>
            <a:off x="2223398" y="4037059"/>
            <a:ext cx="274320" cy="274207"/>
          </a:xfrm>
          <a:prstGeom prst="rect">
            <a:avLst/>
          </a:prstGeom>
          <a:noFill/>
          <a:ln>
            <a:noFill/>
          </a:ln>
        </p:spPr>
      </p:pic>
      <p:pic>
        <p:nvPicPr>
          <p:cNvPr id="81" name="Google Shape;81;p12"/>
          <p:cNvPicPr preferRelativeResize="0"/>
          <p:nvPr/>
        </p:nvPicPr>
        <p:blipFill>
          <a:blip r:embed="rId26">
            <a:alphaModFix/>
          </a:blip>
          <a:stretch>
            <a:fillRect/>
          </a:stretch>
        </p:blipFill>
        <p:spPr>
          <a:xfrm>
            <a:off x="5667742" y="2713627"/>
            <a:ext cx="274320" cy="274207"/>
          </a:xfrm>
          <a:prstGeom prst="rect">
            <a:avLst/>
          </a:prstGeom>
          <a:noFill/>
          <a:ln>
            <a:noFill/>
          </a:ln>
        </p:spPr>
      </p:pic>
      <p:pic>
        <p:nvPicPr>
          <p:cNvPr id="82" name="Google Shape;82;p12"/>
          <p:cNvPicPr preferRelativeResize="0"/>
          <p:nvPr/>
        </p:nvPicPr>
        <p:blipFill>
          <a:blip r:embed="rId27">
            <a:alphaModFix/>
          </a:blip>
          <a:stretch>
            <a:fillRect/>
          </a:stretch>
        </p:blipFill>
        <p:spPr>
          <a:xfrm>
            <a:off x="6359500" y="4037059"/>
            <a:ext cx="274320" cy="274207"/>
          </a:xfrm>
          <a:prstGeom prst="rect">
            <a:avLst/>
          </a:prstGeom>
          <a:noFill/>
          <a:ln>
            <a:noFill/>
          </a:ln>
        </p:spPr>
      </p:pic>
      <p:pic>
        <p:nvPicPr>
          <p:cNvPr id="83" name="Google Shape;83;p12"/>
          <p:cNvPicPr preferRelativeResize="0"/>
          <p:nvPr/>
        </p:nvPicPr>
        <p:blipFill>
          <a:blip r:embed="rId28">
            <a:alphaModFix/>
          </a:blip>
          <a:stretch>
            <a:fillRect/>
          </a:stretch>
        </p:blipFill>
        <p:spPr>
          <a:xfrm>
            <a:off x="7726689" y="3384975"/>
            <a:ext cx="274320" cy="274207"/>
          </a:xfrm>
          <a:prstGeom prst="rect">
            <a:avLst/>
          </a:prstGeom>
          <a:noFill/>
          <a:ln>
            <a:noFill/>
          </a:ln>
        </p:spPr>
      </p:pic>
      <p:pic>
        <p:nvPicPr>
          <p:cNvPr id="84" name="Google Shape;84;p12"/>
          <p:cNvPicPr preferRelativeResize="0"/>
          <p:nvPr/>
        </p:nvPicPr>
        <p:blipFill>
          <a:blip r:embed="rId29">
            <a:alphaModFix/>
          </a:blip>
          <a:stretch>
            <a:fillRect/>
          </a:stretch>
        </p:blipFill>
        <p:spPr>
          <a:xfrm>
            <a:off x="7045792" y="3384975"/>
            <a:ext cx="274320" cy="274207"/>
          </a:xfrm>
          <a:prstGeom prst="rect">
            <a:avLst/>
          </a:prstGeom>
          <a:noFill/>
          <a:ln>
            <a:noFill/>
          </a:ln>
        </p:spPr>
      </p:pic>
      <p:pic>
        <p:nvPicPr>
          <p:cNvPr id="85" name="Google Shape;85;p12"/>
          <p:cNvPicPr preferRelativeResize="0"/>
          <p:nvPr/>
        </p:nvPicPr>
        <p:blipFill>
          <a:blip r:embed="rId30">
            <a:alphaModFix/>
          </a:blip>
          <a:stretch>
            <a:fillRect/>
          </a:stretch>
        </p:blipFill>
        <p:spPr>
          <a:xfrm>
            <a:off x="7726689" y="4037059"/>
            <a:ext cx="274320" cy="274207"/>
          </a:xfrm>
          <a:prstGeom prst="rect">
            <a:avLst/>
          </a:prstGeom>
          <a:noFill/>
          <a:ln>
            <a:noFill/>
          </a:ln>
        </p:spPr>
      </p:pic>
      <p:pic>
        <p:nvPicPr>
          <p:cNvPr id="86" name="Google Shape;86;p12"/>
          <p:cNvPicPr preferRelativeResize="0"/>
          <p:nvPr/>
        </p:nvPicPr>
        <p:blipFill>
          <a:blip r:embed="rId31">
            <a:alphaModFix/>
          </a:blip>
          <a:stretch>
            <a:fillRect/>
          </a:stretch>
        </p:blipFill>
        <p:spPr>
          <a:xfrm>
            <a:off x="2913900" y="3384975"/>
            <a:ext cx="274320" cy="274207"/>
          </a:xfrm>
          <a:prstGeom prst="rect">
            <a:avLst/>
          </a:prstGeom>
          <a:noFill/>
          <a:ln>
            <a:noFill/>
          </a:ln>
        </p:spPr>
      </p:pic>
      <p:pic>
        <p:nvPicPr>
          <p:cNvPr id="87" name="Google Shape;87;p12"/>
          <p:cNvPicPr preferRelativeResize="0"/>
          <p:nvPr/>
        </p:nvPicPr>
        <p:blipFill>
          <a:blip r:embed="rId32">
            <a:alphaModFix/>
          </a:blip>
          <a:stretch>
            <a:fillRect/>
          </a:stretch>
        </p:blipFill>
        <p:spPr>
          <a:xfrm>
            <a:off x="4287888" y="3384975"/>
            <a:ext cx="274320" cy="274207"/>
          </a:xfrm>
          <a:prstGeom prst="rect">
            <a:avLst/>
          </a:prstGeom>
          <a:noFill/>
          <a:ln>
            <a:noFill/>
          </a:ln>
        </p:spPr>
      </p:pic>
      <p:pic>
        <p:nvPicPr>
          <p:cNvPr id="88" name="Google Shape;88;p12"/>
          <p:cNvPicPr preferRelativeResize="0"/>
          <p:nvPr/>
        </p:nvPicPr>
        <p:blipFill>
          <a:blip r:embed="rId33">
            <a:alphaModFix/>
          </a:blip>
          <a:stretch>
            <a:fillRect/>
          </a:stretch>
        </p:blipFill>
        <p:spPr>
          <a:xfrm>
            <a:off x="3598678" y="2713627"/>
            <a:ext cx="274320" cy="274207"/>
          </a:xfrm>
          <a:prstGeom prst="rect">
            <a:avLst/>
          </a:prstGeom>
          <a:noFill/>
          <a:ln>
            <a:noFill/>
          </a:ln>
        </p:spPr>
      </p:pic>
      <p:pic>
        <p:nvPicPr>
          <p:cNvPr id="89" name="Google Shape;89;p12"/>
          <p:cNvPicPr preferRelativeResize="0"/>
          <p:nvPr/>
        </p:nvPicPr>
        <p:blipFill>
          <a:blip r:embed="rId34">
            <a:alphaModFix/>
          </a:blip>
          <a:stretch>
            <a:fillRect/>
          </a:stretch>
        </p:blipFill>
        <p:spPr>
          <a:xfrm>
            <a:off x="4287888" y="2713627"/>
            <a:ext cx="274320" cy="274207"/>
          </a:xfrm>
          <a:prstGeom prst="rect">
            <a:avLst/>
          </a:prstGeom>
          <a:noFill/>
          <a:ln>
            <a:noFill/>
          </a:ln>
        </p:spPr>
      </p:pic>
      <p:pic>
        <p:nvPicPr>
          <p:cNvPr id="90" name="Google Shape;90;p12"/>
          <p:cNvPicPr preferRelativeResize="0"/>
          <p:nvPr/>
        </p:nvPicPr>
        <p:blipFill>
          <a:blip r:embed="rId35">
            <a:alphaModFix/>
          </a:blip>
          <a:stretch>
            <a:fillRect/>
          </a:stretch>
        </p:blipFill>
        <p:spPr>
          <a:xfrm>
            <a:off x="2913900" y="4037059"/>
            <a:ext cx="274320" cy="274207"/>
          </a:xfrm>
          <a:prstGeom prst="rect">
            <a:avLst/>
          </a:prstGeom>
          <a:noFill/>
          <a:ln>
            <a:noFill/>
          </a:ln>
        </p:spPr>
      </p:pic>
      <p:pic>
        <p:nvPicPr>
          <p:cNvPr id="91" name="Google Shape;91;p12"/>
          <p:cNvPicPr preferRelativeResize="0"/>
          <p:nvPr/>
        </p:nvPicPr>
        <p:blipFill>
          <a:blip r:embed="rId36">
            <a:alphaModFix/>
          </a:blip>
          <a:stretch>
            <a:fillRect/>
          </a:stretch>
        </p:blipFill>
        <p:spPr>
          <a:xfrm>
            <a:off x="3598678" y="3384975"/>
            <a:ext cx="274320" cy="274207"/>
          </a:xfrm>
          <a:prstGeom prst="rect">
            <a:avLst/>
          </a:prstGeom>
          <a:noFill/>
          <a:ln>
            <a:noFill/>
          </a:ln>
        </p:spPr>
      </p:pic>
      <p:pic>
        <p:nvPicPr>
          <p:cNvPr id="92" name="Google Shape;92;p12"/>
          <p:cNvPicPr preferRelativeResize="0"/>
          <p:nvPr/>
        </p:nvPicPr>
        <p:blipFill>
          <a:blip r:embed="rId37">
            <a:alphaModFix/>
          </a:blip>
          <a:stretch>
            <a:fillRect/>
          </a:stretch>
        </p:blipFill>
        <p:spPr>
          <a:xfrm>
            <a:off x="4979851" y="2713627"/>
            <a:ext cx="274320" cy="274207"/>
          </a:xfrm>
          <a:prstGeom prst="rect">
            <a:avLst/>
          </a:prstGeom>
          <a:noFill/>
          <a:ln>
            <a:noFill/>
          </a:ln>
        </p:spPr>
      </p:pic>
      <p:pic>
        <p:nvPicPr>
          <p:cNvPr id="93" name="Google Shape;93;p12"/>
          <p:cNvPicPr preferRelativeResize="0"/>
          <p:nvPr/>
        </p:nvPicPr>
        <p:blipFill>
          <a:blip r:embed="rId38">
            <a:alphaModFix/>
          </a:blip>
          <a:stretch>
            <a:fillRect/>
          </a:stretch>
        </p:blipFill>
        <p:spPr>
          <a:xfrm>
            <a:off x="2913900" y="2713627"/>
            <a:ext cx="274320" cy="274207"/>
          </a:xfrm>
          <a:prstGeom prst="rect">
            <a:avLst/>
          </a:prstGeom>
          <a:noFill/>
          <a:ln>
            <a:noFill/>
          </a:ln>
        </p:spPr>
      </p:pic>
      <p:pic>
        <p:nvPicPr>
          <p:cNvPr id="94" name="Google Shape;94;p12"/>
          <p:cNvPicPr preferRelativeResize="0"/>
          <p:nvPr/>
        </p:nvPicPr>
        <p:blipFill>
          <a:blip r:embed="rId39">
            <a:alphaModFix/>
          </a:blip>
          <a:stretch>
            <a:fillRect/>
          </a:stretch>
        </p:blipFill>
        <p:spPr>
          <a:xfrm>
            <a:off x="6358250" y="2713627"/>
            <a:ext cx="274320" cy="274207"/>
          </a:xfrm>
          <a:prstGeom prst="rect">
            <a:avLst/>
          </a:prstGeom>
          <a:noFill/>
          <a:ln>
            <a:noFill/>
          </a:ln>
        </p:spPr>
      </p:pic>
      <p:pic>
        <p:nvPicPr>
          <p:cNvPr id="95" name="Google Shape;95;p12"/>
          <p:cNvPicPr preferRelativeResize="0"/>
          <p:nvPr/>
        </p:nvPicPr>
        <p:blipFill>
          <a:blip r:embed="rId40">
            <a:alphaModFix/>
          </a:blip>
          <a:stretch>
            <a:fillRect/>
          </a:stretch>
        </p:blipFill>
        <p:spPr>
          <a:xfrm>
            <a:off x="6359500" y="3384975"/>
            <a:ext cx="274320" cy="274207"/>
          </a:xfrm>
          <a:prstGeom prst="rect">
            <a:avLst/>
          </a:prstGeom>
          <a:noFill/>
          <a:ln>
            <a:noFill/>
          </a:ln>
        </p:spPr>
      </p:pic>
      <p:pic>
        <p:nvPicPr>
          <p:cNvPr id="96" name="Google Shape;96;p12"/>
          <p:cNvPicPr preferRelativeResize="0"/>
          <p:nvPr/>
        </p:nvPicPr>
        <p:blipFill>
          <a:blip r:embed="rId41">
            <a:alphaModFix/>
          </a:blip>
          <a:stretch>
            <a:fillRect/>
          </a:stretch>
        </p:blipFill>
        <p:spPr>
          <a:xfrm>
            <a:off x="5667742" y="3384975"/>
            <a:ext cx="274320" cy="274207"/>
          </a:xfrm>
          <a:prstGeom prst="rect">
            <a:avLst/>
          </a:prstGeom>
          <a:noFill/>
          <a:ln>
            <a:noFill/>
          </a:ln>
        </p:spPr>
      </p:pic>
      <p:pic>
        <p:nvPicPr>
          <p:cNvPr id="97" name="Google Shape;97;p12"/>
          <p:cNvPicPr preferRelativeResize="0"/>
          <p:nvPr/>
        </p:nvPicPr>
        <p:blipFill>
          <a:blip r:embed="rId42">
            <a:alphaModFix/>
          </a:blip>
          <a:stretch>
            <a:fillRect/>
          </a:stretch>
        </p:blipFill>
        <p:spPr>
          <a:xfrm>
            <a:off x="4979851" y="3384975"/>
            <a:ext cx="274320" cy="274207"/>
          </a:xfrm>
          <a:prstGeom prst="rect">
            <a:avLst/>
          </a:prstGeom>
          <a:noFill/>
          <a:ln>
            <a:noFill/>
          </a:ln>
        </p:spPr>
      </p:pic>
      <p:pic>
        <p:nvPicPr>
          <p:cNvPr id="98" name="Google Shape;98;p12"/>
          <p:cNvPicPr preferRelativeResize="0"/>
          <p:nvPr/>
        </p:nvPicPr>
        <p:blipFill>
          <a:blip r:embed="rId43">
            <a:alphaModFix/>
          </a:blip>
          <a:stretch>
            <a:fillRect/>
          </a:stretch>
        </p:blipFill>
        <p:spPr>
          <a:xfrm>
            <a:off x="2223398" y="3384975"/>
            <a:ext cx="274320" cy="274207"/>
          </a:xfrm>
          <a:prstGeom prst="rect">
            <a:avLst/>
          </a:prstGeom>
          <a:noFill/>
          <a:ln>
            <a:noFill/>
          </a:ln>
        </p:spPr>
      </p:pic>
      <p:pic>
        <p:nvPicPr>
          <p:cNvPr id="99" name="Google Shape;99;p12"/>
          <p:cNvPicPr preferRelativeResize="0"/>
          <p:nvPr/>
        </p:nvPicPr>
        <p:blipFill>
          <a:blip r:embed="rId44">
            <a:alphaModFix/>
          </a:blip>
          <a:stretch>
            <a:fillRect/>
          </a:stretch>
        </p:blipFill>
        <p:spPr>
          <a:xfrm>
            <a:off x="7726689" y="2713627"/>
            <a:ext cx="274320" cy="274207"/>
          </a:xfrm>
          <a:prstGeom prst="rect">
            <a:avLst/>
          </a:prstGeom>
          <a:noFill/>
          <a:ln>
            <a:noFill/>
          </a:ln>
        </p:spPr>
      </p:pic>
      <p:pic>
        <p:nvPicPr>
          <p:cNvPr id="100" name="Google Shape;100;p12"/>
          <p:cNvPicPr preferRelativeResize="0"/>
          <p:nvPr/>
        </p:nvPicPr>
        <p:blipFill>
          <a:blip r:embed="rId45">
            <a:alphaModFix/>
          </a:blip>
          <a:stretch>
            <a:fillRect/>
          </a:stretch>
        </p:blipFill>
        <p:spPr>
          <a:xfrm>
            <a:off x="7045792" y="2713627"/>
            <a:ext cx="274320" cy="274207"/>
          </a:xfrm>
          <a:prstGeom prst="rect">
            <a:avLst/>
          </a:prstGeom>
          <a:noFill/>
          <a:ln>
            <a:noFill/>
          </a:ln>
        </p:spPr>
      </p:pic>
      <p:pic>
        <p:nvPicPr>
          <p:cNvPr id="101" name="Google Shape;101;p12"/>
          <p:cNvPicPr preferRelativeResize="0"/>
          <p:nvPr/>
        </p:nvPicPr>
        <p:blipFill>
          <a:blip r:embed="rId46">
            <a:alphaModFix/>
          </a:blip>
          <a:stretch>
            <a:fillRect/>
          </a:stretch>
        </p:blipFill>
        <p:spPr>
          <a:xfrm>
            <a:off x="7045792" y="4037059"/>
            <a:ext cx="274320" cy="274207"/>
          </a:xfrm>
          <a:prstGeom prst="rect">
            <a:avLst/>
          </a:prstGeom>
          <a:noFill/>
          <a:ln>
            <a:noFill/>
          </a:ln>
        </p:spPr>
      </p:pic>
      <p:sp>
        <p:nvSpPr>
          <p:cNvPr id="102" name="Google Shape;102;p12"/>
          <p:cNvSpPr txBox="1"/>
          <p:nvPr/>
        </p:nvSpPr>
        <p:spPr>
          <a:xfrm>
            <a:off x="362775" y="1230600"/>
            <a:ext cx="1080300" cy="307800"/>
          </a:xfrm>
          <a:prstGeom prst="rect">
            <a:avLst/>
          </a:prstGeom>
          <a:noFill/>
          <a:ln>
            <a:noFill/>
          </a:ln>
        </p:spPr>
        <p:txBody>
          <a:bodyPr anchorCtr="0" anchor="t" bIns="91425" lIns="0" spcFirstLastPara="1" rIns="91425" wrap="square" tIns="91425">
            <a:noAutofit/>
          </a:bodyPr>
          <a:lstStyle/>
          <a:p>
            <a:pPr indent="0" lvl="0" marL="0" rtl="0" algn="l">
              <a:lnSpc>
                <a:spcPct val="115000"/>
              </a:lnSpc>
              <a:spcBef>
                <a:spcPts val="0"/>
              </a:spcBef>
              <a:spcAft>
                <a:spcPts val="0"/>
              </a:spcAft>
              <a:buNone/>
            </a:pPr>
            <a:r>
              <a:rPr lang="en" sz="1000" u="sng">
                <a:solidFill>
                  <a:schemeClr val="dk2"/>
                </a:solidFill>
                <a:latin typeface="Inter"/>
                <a:ea typeface="Inter"/>
                <a:cs typeface="Inter"/>
                <a:sym typeface="Inter"/>
                <a:hlinkClick r:id="rId47">
                  <a:extLst>
                    <a:ext uri="{A12FA001-AC4F-418D-AE19-62706E023703}">
                      <ahyp:hlinkClr val="tx"/>
                    </a:ext>
                  </a:extLst>
                </a:hlinkClick>
              </a:rPr>
              <a:t>Figma link here</a:t>
            </a:r>
            <a:endParaRPr sz="1000">
              <a:solidFill>
                <a:schemeClr val="dk2"/>
              </a:solidFill>
              <a:latin typeface="Inter"/>
              <a:ea typeface="Inter"/>
              <a:cs typeface="Inter"/>
              <a:sym typeface="Inter"/>
            </a:endParaRPr>
          </a:p>
          <a:p>
            <a:pPr indent="0" lvl="0" marL="0" rtl="0" algn="l">
              <a:lnSpc>
                <a:spcPct val="115000"/>
              </a:lnSpc>
              <a:spcBef>
                <a:spcPts val="0"/>
              </a:spcBef>
              <a:spcAft>
                <a:spcPts val="0"/>
              </a:spcAft>
              <a:buNone/>
            </a:pPr>
            <a:r>
              <a:t/>
            </a:r>
            <a:endParaRPr sz="1000">
              <a:solidFill>
                <a:srgbClr val="222222"/>
              </a:solidFill>
              <a:latin typeface="Inter"/>
              <a:ea typeface="Inter"/>
              <a:cs typeface="Inter"/>
              <a:sym typeface="Inte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e with title &amp; icons (graphite) ">
  <p:cSld name="CUSTOM_20_5_1">
    <p:bg>
      <p:bgPr>
        <a:solidFill>
          <a:srgbClr val="000000">
            <a:alpha val="0"/>
          </a:srgbClr>
        </a:solidFill>
      </p:bgPr>
    </p:bg>
    <p:spTree>
      <p:nvGrpSpPr>
        <p:cNvPr id="103" name="Shape 103"/>
        <p:cNvGrpSpPr/>
        <p:nvPr/>
      </p:nvGrpSpPr>
      <p:grpSpPr>
        <a:xfrm>
          <a:off x="0" y="0"/>
          <a:ext cx="0" cy="0"/>
          <a:chOff x="0" y="0"/>
          <a:chExt cx="0" cy="0"/>
        </a:xfrm>
      </p:grpSpPr>
      <p:sp>
        <p:nvSpPr>
          <p:cNvPr id="104" name="Google Shape;104;p13"/>
          <p:cNvSpPr txBox="1"/>
          <p:nvPr/>
        </p:nvSpPr>
        <p:spPr>
          <a:xfrm>
            <a:off x="362725" y="4787750"/>
            <a:ext cx="449100" cy="93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fld id="{00000000-1234-1234-1234-123412341234}" type="slidenum">
              <a:rPr i="0" lang="en" sz="600" u="none" cap="none" strike="noStrike">
                <a:solidFill>
                  <a:srgbClr val="222222"/>
                </a:solidFill>
                <a:latin typeface="Inter"/>
                <a:ea typeface="Inter"/>
                <a:cs typeface="Inter"/>
                <a:sym typeface="Inter"/>
              </a:rPr>
              <a:t>‹#›</a:t>
            </a:fld>
            <a:endParaRPr i="0" sz="600" u="none" cap="none" strike="noStrike">
              <a:solidFill>
                <a:srgbClr val="222222"/>
              </a:solidFill>
              <a:latin typeface="Inter"/>
              <a:ea typeface="Inter"/>
              <a:cs typeface="Inter"/>
              <a:sym typeface="Inter"/>
            </a:endParaRPr>
          </a:p>
        </p:txBody>
      </p:sp>
      <p:sp>
        <p:nvSpPr>
          <p:cNvPr id="105" name="Google Shape;105;p13"/>
          <p:cNvSpPr txBox="1"/>
          <p:nvPr/>
        </p:nvSpPr>
        <p:spPr>
          <a:xfrm>
            <a:off x="7795250" y="4787750"/>
            <a:ext cx="984900" cy="93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i="0" lang="en" sz="600" u="none" cap="none" strike="noStrike">
                <a:solidFill>
                  <a:srgbClr val="222222"/>
                </a:solidFill>
                <a:latin typeface="Inter"/>
                <a:ea typeface="Inter"/>
                <a:cs typeface="Inter"/>
                <a:sym typeface="Inter"/>
              </a:rPr>
              <a:t>©2021 RingCentral</a:t>
            </a:r>
            <a:endParaRPr i="0" sz="600" u="none" cap="none" strike="noStrike">
              <a:solidFill>
                <a:srgbClr val="222222"/>
              </a:solidFill>
              <a:latin typeface="Inter"/>
              <a:ea typeface="Inter"/>
              <a:cs typeface="Inter"/>
              <a:sym typeface="Inter"/>
            </a:endParaRPr>
          </a:p>
          <a:p>
            <a:pPr indent="0" lvl="0" marL="0" marR="0" rtl="0" algn="l">
              <a:lnSpc>
                <a:spcPct val="100000"/>
              </a:lnSpc>
              <a:spcBef>
                <a:spcPts val="0"/>
              </a:spcBef>
              <a:spcAft>
                <a:spcPts val="1600"/>
              </a:spcAft>
              <a:buClr>
                <a:srgbClr val="000000"/>
              </a:buClr>
              <a:buSzPts val="600"/>
              <a:buFont typeface="Arial"/>
              <a:buNone/>
            </a:pPr>
            <a:r>
              <a:t/>
            </a:r>
            <a:endParaRPr i="0" sz="600" u="none" cap="none" strike="noStrike">
              <a:solidFill>
                <a:srgbClr val="222222"/>
              </a:solidFill>
              <a:latin typeface="Inter"/>
              <a:ea typeface="Inter"/>
              <a:cs typeface="Inter"/>
              <a:sym typeface="Inter"/>
            </a:endParaRPr>
          </a:p>
        </p:txBody>
      </p:sp>
      <p:sp>
        <p:nvSpPr>
          <p:cNvPr id="106" name="Google Shape;106;p13"/>
          <p:cNvSpPr txBox="1"/>
          <p:nvPr>
            <p:ph type="title"/>
          </p:nvPr>
        </p:nvSpPr>
        <p:spPr>
          <a:xfrm>
            <a:off x="362787" y="218900"/>
            <a:ext cx="4121100" cy="5664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2000"/>
              <a:buFont typeface="Inter Medium"/>
              <a:buNone/>
              <a:defRPr sz="2000">
                <a:solidFill>
                  <a:schemeClr val="dk1"/>
                </a:solidFill>
                <a:latin typeface="Inter Medium"/>
                <a:ea typeface="Inter Medium"/>
                <a:cs typeface="Inter Medium"/>
                <a:sym typeface="Inter Medium"/>
              </a:defRPr>
            </a:lvl1pPr>
            <a:lvl2pPr lvl="1" rtl="0">
              <a:spcBef>
                <a:spcPts val="0"/>
              </a:spcBef>
              <a:spcAft>
                <a:spcPts val="0"/>
              </a:spcAft>
              <a:buClr>
                <a:schemeClr val="dk1"/>
              </a:buClr>
              <a:buSzPts val="1500"/>
              <a:buNone/>
              <a:defRPr>
                <a:solidFill>
                  <a:schemeClr val="dk1"/>
                </a:solidFill>
              </a:defRPr>
            </a:lvl2pPr>
            <a:lvl3pPr lvl="2" rtl="0">
              <a:spcBef>
                <a:spcPts val="0"/>
              </a:spcBef>
              <a:spcAft>
                <a:spcPts val="0"/>
              </a:spcAft>
              <a:buClr>
                <a:schemeClr val="dk1"/>
              </a:buClr>
              <a:buSzPts val="1500"/>
              <a:buNone/>
              <a:defRPr>
                <a:solidFill>
                  <a:schemeClr val="dk1"/>
                </a:solidFill>
              </a:defRPr>
            </a:lvl3pPr>
            <a:lvl4pPr lvl="3" rtl="0">
              <a:spcBef>
                <a:spcPts val="0"/>
              </a:spcBef>
              <a:spcAft>
                <a:spcPts val="0"/>
              </a:spcAft>
              <a:buClr>
                <a:schemeClr val="dk1"/>
              </a:buClr>
              <a:buSzPts val="1500"/>
              <a:buNone/>
              <a:defRPr>
                <a:solidFill>
                  <a:schemeClr val="dk1"/>
                </a:solidFill>
              </a:defRPr>
            </a:lvl4pPr>
            <a:lvl5pPr lvl="4" rtl="0">
              <a:spcBef>
                <a:spcPts val="0"/>
              </a:spcBef>
              <a:spcAft>
                <a:spcPts val="0"/>
              </a:spcAft>
              <a:buClr>
                <a:schemeClr val="dk1"/>
              </a:buClr>
              <a:buSzPts val="1500"/>
              <a:buNone/>
              <a:defRPr>
                <a:solidFill>
                  <a:schemeClr val="dk1"/>
                </a:solidFill>
              </a:defRPr>
            </a:lvl5pPr>
            <a:lvl6pPr lvl="5" rtl="0">
              <a:spcBef>
                <a:spcPts val="0"/>
              </a:spcBef>
              <a:spcAft>
                <a:spcPts val="0"/>
              </a:spcAft>
              <a:buClr>
                <a:schemeClr val="dk1"/>
              </a:buClr>
              <a:buSzPts val="1500"/>
              <a:buNone/>
              <a:defRPr>
                <a:solidFill>
                  <a:schemeClr val="dk1"/>
                </a:solidFill>
              </a:defRPr>
            </a:lvl6pPr>
            <a:lvl7pPr lvl="6" rtl="0">
              <a:spcBef>
                <a:spcPts val="0"/>
              </a:spcBef>
              <a:spcAft>
                <a:spcPts val="0"/>
              </a:spcAft>
              <a:buClr>
                <a:schemeClr val="dk1"/>
              </a:buClr>
              <a:buSzPts val="1500"/>
              <a:buNone/>
              <a:defRPr>
                <a:solidFill>
                  <a:schemeClr val="dk1"/>
                </a:solidFill>
              </a:defRPr>
            </a:lvl7pPr>
            <a:lvl8pPr lvl="7" rtl="0">
              <a:spcBef>
                <a:spcPts val="0"/>
              </a:spcBef>
              <a:spcAft>
                <a:spcPts val="0"/>
              </a:spcAft>
              <a:buClr>
                <a:schemeClr val="dk1"/>
              </a:buClr>
              <a:buSzPts val="1500"/>
              <a:buNone/>
              <a:defRPr>
                <a:solidFill>
                  <a:schemeClr val="dk1"/>
                </a:solidFill>
              </a:defRPr>
            </a:lvl8pPr>
            <a:lvl9pPr lvl="8" rtl="0">
              <a:spcBef>
                <a:spcPts val="0"/>
              </a:spcBef>
              <a:spcAft>
                <a:spcPts val="0"/>
              </a:spcAft>
              <a:buClr>
                <a:schemeClr val="dk1"/>
              </a:buClr>
              <a:buSzPts val="1500"/>
              <a:buNone/>
              <a:defRPr>
                <a:solidFill>
                  <a:schemeClr val="dk1"/>
                </a:solidFill>
              </a:defRPr>
            </a:lvl9pPr>
          </a:lstStyle>
          <a:p/>
        </p:txBody>
      </p:sp>
      <p:sp>
        <p:nvSpPr>
          <p:cNvPr id="107" name="Google Shape;107;p13"/>
          <p:cNvSpPr txBox="1"/>
          <p:nvPr/>
        </p:nvSpPr>
        <p:spPr>
          <a:xfrm>
            <a:off x="362775" y="1230600"/>
            <a:ext cx="1080300" cy="307800"/>
          </a:xfrm>
          <a:prstGeom prst="rect">
            <a:avLst/>
          </a:prstGeom>
          <a:noFill/>
          <a:ln>
            <a:noFill/>
          </a:ln>
        </p:spPr>
        <p:txBody>
          <a:bodyPr anchorCtr="0" anchor="t" bIns="91425" lIns="0" spcFirstLastPara="1" rIns="91425" wrap="square" tIns="91425">
            <a:noAutofit/>
          </a:bodyPr>
          <a:lstStyle/>
          <a:p>
            <a:pPr indent="0" lvl="0" marL="0" rtl="0" algn="l">
              <a:lnSpc>
                <a:spcPct val="115000"/>
              </a:lnSpc>
              <a:spcBef>
                <a:spcPts val="0"/>
              </a:spcBef>
              <a:spcAft>
                <a:spcPts val="0"/>
              </a:spcAft>
              <a:buNone/>
            </a:pPr>
            <a:r>
              <a:rPr lang="en" sz="1000" u="sng">
                <a:solidFill>
                  <a:schemeClr val="dk2"/>
                </a:solidFill>
                <a:latin typeface="Inter"/>
                <a:ea typeface="Inter"/>
                <a:cs typeface="Inter"/>
                <a:sym typeface="Inter"/>
                <a:hlinkClick r:id="rId2">
                  <a:extLst>
                    <a:ext uri="{A12FA001-AC4F-418D-AE19-62706E023703}">
                      <ahyp:hlinkClr val="tx"/>
                    </a:ext>
                  </a:extLst>
                </a:hlinkClick>
              </a:rPr>
              <a:t>Figma link here</a:t>
            </a:r>
            <a:endParaRPr sz="1000">
              <a:solidFill>
                <a:schemeClr val="dk2"/>
              </a:solidFill>
              <a:latin typeface="Inter"/>
              <a:ea typeface="Inter"/>
              <a:cs typeface="Inter"/>
              <a:sym typeface="Inter"/>
            </a:endParaRPr>
          </a:p>
          <a:p>
            <a:pPr indent="0" lvl="0" marL="0" rtl="0" algn="l">
              <a:lnSpc>
                <a:spcPct val="115000"/>
              </a:lnSpc>
              <a:spcBef>
                <a:spcPts val="0"/>
              </a:spcBef>
              <a:spcAft>
                <a:spcPts val="0"/>
              </a:spcAft>
              <a:buNone/>
            </a:pPr>
            <a:r>
              <a:t/>
            </a:r>
            <a:endParaRPr sz="1000">
              <a:solidFill>
                <a:srgbClr val="222222"/>
              </a:solidFill>
              <a:latin typeface="Inter"/>
              <a:ea typeface="Inter"/>
              <a:cs typeface="Inter"/>
              <a:sym typeface="Inter"/>
            </a:endParaRPr>
          </a:p>
        </p:txBody>
      </p:sp>
      <p:pic>
        <p:nvPicPr>
          <p:cNvPr id="108" name="Google Shape;108;p13"/>
          <p:cNvPicPr preferRelativeResize="0"/>
          <p:nvPr/>
        </p:nvPicPr>
        <p:blipFill>
          <a:blip r:embed="rId3">
            <a:alphaModFix/>
          </a:blip>
          <a:stretch>
            <a:fillRect/>
          </a:stretch>
        </p:blipFill>
        <p:spPr>
          <a:xfrm>
            <a:off x="2228784" y="2033820"/>
            <a:ext cx="274320" cy="274207"/>
          </a:xfrm>
          <a:prstGeom prst="rect">
            <a:avLst/>
          </a:prstGeom>
          <a:noFill/>
          <a:ln>
            <a:noFill/>
          </a:ln>
        </p:spPr>
      </p:pic>
      <p:pic>
        <p:nvPicPr>
          <p:cNvPr id="109" name="Google Shape;109;p13"/>
          <p:cNvPicPr preferRelativeResize="0"/>
          <p:nvPr/>
        </p:nvPicPr>
        <p:blipFill>
          <a:blip r:embed="rId4">
            <a:alphaModFix/>
          </a:blip>
          <a:stretch>
            <a:fillRect/>
          </a:stretch>
        </p:blipFill>
        <p:spPr>
          <a:xfrm>
            <a:off x="2919286" y="2033820"/>
            <a:ext cx="274320" cy="274207"/>
          </a:xfrm>
          <a:prstGeom prst="rect">
            <a:avLst/>
          </a:prstGeom>
          <a:noFill/>
          <a:ln>
            <a:noFill/>
          </a:ln>
        </p:spPr>
      </p:pic>
      <p:pic>
        <p:nvPicPr>
          <p:cNvPr id="110" name="Google Shape;110;p13"/>
          <p:cNvPicPr preferRelativeResize="0"/>
          <p:nvPr/>
        </p:nvPicPr>
        <p:blipFill>
          <a:blip r:embed="rId5">
            <a:alphaModFix/>
          </a:blip>
          <a:stretch>
            <a:fillRect/>
          </a:stretch>
        </p:blipFill>
        <p:spPr>
          <a:xfrm>
            <a:off x="3604064" y="2033820"/>
            <a:ext cx="274320" cy="274207"/>
          </a:xfrm>
          <a:prstGeom prst="rect">
            <a:avLst/>
          </a:prstGeom>
          <a:noFill/>
          <a:ln>
            <a:noFill/>
          </a:ln>
        </p:spPr>
      </p:pic>
      <p:pic>
        <p:nvPicPr>
          <p:cNvPr id="111" name="Google Shape;111;p13"/>
          <p:cNvPicPr preferRelativeResize="0"/>
          <p:nvPr/>
        </p:nvPicPr>
        <p:blipFill>
          <a:blip r:embed="rId6">
            <a:alphaModFix/>
          </a:blip>
          <a:stretch>
            <a:fillRect/>
          </a:stretch>
        </p:blipFill>
        <p:spPr>
          <a:xfrm>
            <a:off x="4985237" y="2033820"/>
            <a:ext cx="274320" cy="274207"/>
          </a:xfrm>
          <a:prstGeom prst="rect">
            <a:avLst/>
          </a:prstGeom>
          <a:noFill/>
          <a:ln>
            <a:noFill/>
          </a:ln>
        </p:spPr>
      </p:pic>
      <p:pic>
        <p:nvPicPr>
          <p:cNvPr id="112" name="Google Shape;112;p13"/>
          <p:cNvPicPr preferRelativeResize="0"/>
          <p:nvPr/>
        </p:nvPicPr>
        <p:blipFill>
          <a:blip r:embed="rId7">
            <a:alphaModFix/>
          </a:blip>
          <a:stretch>
            <a:fillRect/>
          </a:stretch>
        </p:blipFill>
        <p:spPr>
          <a:xfrm>
            <a:off x="4293273" y="2033820"/>
            <a:ext cx="274320" cy="274207"/>
          </a:xfrm>
          <a:prstGeom prst="rect">
            <a:avLst/>
          </a:prstGeom>
          <a:noFill/>
          <a:ln>
            <a:noFill/>
          </a:ln>
        </p:spPr>
      </p:pic>
      <p:pic>
        <p:nvPicPr>
          <p:cNvPr id="113" name="Google Shape;113;p13"/>
          <p:cNvPicPr preferRelativeResize="0"/>
          <p:nvPr/>
        </p:nvPicPr>
        <p:blipFill>
          <a:blip r:embed="rId8">
            <a:alphaModFix/>
          </a:blip>
          <a:stretch>
            <a:fillRect/>
          </a:stretch>
        </p:blipFill>
        <p:spPr>
          <a:xfrm>
            <a:off x="5673128" y="2033820"/>
            <a:ext cx="274320" cy="274207"/>
          </a:xfrm>
          <a:prstGeom prst="rect">
            <a:avLst/>
          </a:prstGeom>
          <a:noFill/>
          <a:ln>
            <a:noFill/>
          </a:ln>
        </p:spPr>
      </p:pic>
      <p:pic>
        <p:nvPicPr>
          <p:cNvPr id="114" name="Google Shape;114;p13"/>
          <p:cNvPicPr preferRelativeResize="0"/>
          <p:nvPr/>
        </p:nvPicPr>
        <p:blipFill>
          <a:blip r:embed="rId9">
            <a:alphaModFix/>
          </a:blip>
          <a:stretch>
            <a:fillRect/>
          </a:stretch>
        </p:blipFill>
        <p:spPr>
          <a:xfrm>
            <a:off x="7726689" y="1349575"/>
            <a:ext cx="274320" cy="277063"/>
          </a:xfrm>
          <a:prstGeom prst="rect">
            <a:avLst/>
          </a:prstGeom>
          <a:noFill/>
          <a:ln>
            <a:noFill/>
          </a:ln>
        </p:spPr>
      </p:pic>
      <p:pic>
        <p:nvPicPr>
          <p:cNvPr id="115" name="Google Shape;115;p13"/>
          <p:cNvPicPr preferRelativeResize="0"/>
          <p:nvPr/>
        </p:nvPicPr>
        <p:blipFill>
          <a:blip r:embed="rId10">
            <a:alphaModFix/>
          </a:blip>
          <a:stretch>
            <a:fillRect/>
          </a:stretch>
        </p:blipFill>
        <p:spPr>
          <a:xfrm>
            <a:off x="4293273" y="1351003"/>
            <a:ext cx="274320" cy="274207"/>
          </a:xfrm>
          <a:prstGeom prst="rect">
            <a:avLst/>
          </a:prstGeom>
          <a:noFill/>
          <a:ln>
            <a:noFill/>
          </a:ln>
        </p:spPr>
      </p:pic>
      <p:pic>
        <p:nvPicPr>
          <p:cNvPr id="116" name="Google Shape;116;p13"/>
          <p:cNvPicPr preferRelativeResize="0"/>
          <p:nvPr/>
        </p:nvPicPr>
        <p:blipFill>
          <a:blip r:embed="rId11">
            <a:alphaModFix/>
          </a:blip>
          <a:stretch>
            <a:fillRect/>
          </a:stretch>
        </p:blipFill>
        <p:spPr>
          <a:xfrm>
            <a:off x="7045792" y="1351003"/>
            <a:ext cx="274320" cy="274207"/>
          </a:xfrm>
          <a:prstGeom prst="rect">
            <a:avLst/>
          </a:prstGeom>
          <a:noFill/>
          <a:ln>
            <a:noFill/>
          </a:ln>
        </p:spPr>
      </p:pic>
      <p:pic>
        <p:nvPicPr>
          <p:cNvPr id="117" name="Google Shape;117;p13"/>
          <p:cNvPicPr preferRelativeResize="0"/>
          <p:nvPr/>
        </p:nvPicPr>
        <p:blipFill>
          <a:blip r:embed="rId12">
            <a:alphaModFix/>
          </a:blip>
          <a:stretch>
            <a:fillRect/>
          </a:stretch>
        </p:blipFill>
        <p:spPr>
          <a:xfrm>
            <a:off x="6364886" y="2033820"/>
            <a:ext cx="274320" cy="274207"/>
          </a:xfrm>
          <a:prstGeom prst="rect">
            <a:avLst/>
          </a:prstGeom>
          <a:noFill/>
          <a:ln>
            <a:noFill/>
          </a:ln>
        </p:spPr>
      </p:pic>
      <p:pic>
        <p:nvPicPr>
          <p:cNvPr id="118" name="Google Shape;118;p13"/>
          <p:cNvPicPr preferRelativeResize="0"/>
          <p:nvPr/>
        </p:nvPicPr>
        <p:blipFill>
          <a:blip r:embed="rId13">
            <a:alphaModFix/>
          </a:blip>
          <a:stretch>
            <a:fillRect/>
          </a:stretch>
        </p:blipFill>
        <p:spPr>
          <a:xfrm>
            <a:off x="7726689" y="2033820"/>
            <a:ext cx="274320" cy="274207"/>
          </a:xfrm>
          <a:prstGeom prst="rect">
            <a:avLst/>
          </a:prstGeom>
          <a:noFill/>
          <a:ln>
            <a:noFill/>
          </a:ln>
        </p:spPr>
      </p:pic>
      <p:pic>
        <p:nvPicPr>
          <p:cNvPr id="119" name="Google Shape;119;p13"/>
          <p:cNvPicPr preferRelativeResize="0"/>
          <p:nvPr/>
        </p:nvPicPr>
        <p:blipFill>
          <a:blip r:embed="rId14">
            <a:alphaModFix/>
          </a:blip>
          <a:stretch>
            <a:fillRect/>
          </a:stretch>
        </p:blipFill>
        <p:spPr>
          <a:xfrm>
            <a:off x="5667742" y="4037059"/>
            <a:ext cx="274320" cy="274207"/>
          </a:xfrm>
          <a:prstGeom prst="rect">
            <a:avLst/>
          </a:prstGeom>
          <a:noFill/>
          <a:ln>
            <a:noFill/>
          </a:ln>
        </p:spPr>
      </p:pic>
      <p:pic>
        <p:nvPicPr>
          <p:cNvPr id="120" name="Google Shape;120;p13"/>
          <p:cNvPicPr preferRelativeResize="0"/>
          <p:nvPr/>
        </p:nvPicPr>
        <p:blipFill>
          <a:blip r:embed="rId15">
            <a:alphaModFix/>
          </a:blip>
          <a:stretch>
            <a:fillRect/>
          </a:stretch>
        </p:blipFill>
        <p:spPr>
          <a:xfrm>
            <a:off x="4979851" y="4037059"/>
            <a:ext cx="274320" cy="274207"/>
          </a:xfrm>
          <a:prstGeom prst="rect">
            <a:avLst/>
          </a:prstGeom>
          <a:noFill/>
          <a:ln>
            <a:noFill/>
          </a:ln>
        </p:spPr>
      </p:pic>
      <p:pic>
        <p:nvPicPr>
          <p:cNvPr id="121" name="Google Shape;121;p13"/>
          <p:cNvPicPr preferRelativeResize="0"/>
          <p:nvPr/>
        </p:nvPicPr>
        <p:blipFill>
          <a:blip r:embed="rId16">
            <a:alphaModFix/>
          </a:blip>
          <a:stretch>
            <a:fillRect/>
          </a:stretch>
        </p:blipFill>
        <p:spPr>
          <a:xfrm>
            <a:off x="4287888" y="4037059"/>
            <a:ext cx="274320" cy="274207"/>
          </a:xfrm>
          <a:prstGeom prst="rect">
            <a:avLst/>
          </a:prstGeom>
          <a:noFill/>
          <a:ln>
            <a:noFill/>
          </a:ln>
        </p:spPr>
      </p:pic>
      <p:pic>
        <p:nvPicPr>
          <p:cNvPr id="122" name="Google Shape;122;p13"/>
          <p:cNvPicPr preferRelativeResize="0"/>
          <p:nvPr/>
        </p:nvPicPr>
        <p:blipFill>
          <a:blip r:embed="rId17">
            <a:alphaModFix/>
          </a:blip>
          <a:stretch>
            <a:fillRect/>
          </a:stretch>
        </p:blipFill>
        <p:spPr>
          <a:xfrm>
            <a:off x="3598678" y="4037059"/>
            <a:ext cx="274320" cy="274207"/>
          </a:xfrm>
          <a:prstGeom prst="rect">
            <a:avLst/>
          </a:prstGeom>
          <a:noFill/>
          <a:ln>
            <a:noFill/>
          </a:ln>
        </p:spPr>
      </p:pic>
      <p:pic>
        <p:nvPicPr>
          <p:cNvPr id="123" name="Google Shape;123;p13"/>
          <p:cNvPicPr preferRelativeResize="0"/>
          <p:nvPr/>
        </p:nvPicPr>
        <p:blipFill>
          <a:blip r:embed="rId18">
            <a:alphaModFix/>
          </a:blip>
          <a:stretch>
            <a:fillRect/>
          </a:stretch>
        </p:blipFill>
        <p:spPr>
          <a:xfrm>
            <a:off x="2223398" y="2713627"/>
            <a:ext cx="274320" cy="274207"/>
          </a:xfrm>
          <a:prstGeom prst="rect">
            <a:avLst/>
          </a:prstGeom>
          <a:noFill/>
          <a:ln>
            <a:noFill/>
          </a:ln>
        </p:spPr>
      </p:pic>
      <p:pic>
        <p:nvPicPr>
          <p:cNvPr id="124" name="Google Shape;124;p13"/>
          <p:cNvPicPr preferRelativeResize="0"/>
          <p:nvPr/>
        </p:nvPicPr>
        <p:blipFill>
          <a:blip r:embed="rId19">
            <a:alphaModFix/>
          </a:blip>
          <a:stretch>
            <a:fillRect/>
          </a:stretch>
        </p:blipFill>
        <p:spPr>
          <a:xfrm>
            <a:off x="6364886" y="1351003"/>
            <a:ext cx="274320" cy="274207"/>
          </a:xfrm>
          <a:prstGeom prst="rect">
            <a:avLst/>
          </a:prstGeom>
          <a:noFill/>
          <a:ln>
            <a:noFill/>
          </a:ln>
        </p:spPr>
      </p:pic>
      <p:pic>
        <p:nvPicPr>
          <p:cNvPr id="125" name="Google Shape;125;p13"/>
          <p:cNvPicPr preferRelativeResize="0"/>
          <p:nvPr/>
        </p:nvPicPr>
        <p:blipFill>
          <a:blip r:embed="rId20">
            <a:alphaModFix/>
          </a:blip>
          <a:stretch>
            <a:fillRect/>
          </a:stretch>
        </p:blipFill>
        <p:spPr>
          <a:xfrm>
            <a:off x="5673128" y="1351003"/>
            <a:ext cx="274320" cy="274207"/>
          </a:xfrm>
          <a:prstGeom prst="rect">
            <a:avLst/>
          </a:prstGeom>
          <a:noFill/>
          <a:ln>
            <a:noFill/>
          </a:ln>
        </p:spPr>
      </p:pic>
      <p:pic>
        <p:nvPicPr>
          <p:cNvPr id="126" name="Google Shape;126;p13"/>
          <p:cNvPicPr preferRelativeResize="0"/>
          <p:nvPr/>
        </p:nvPicPr>
        <p:blipFill>
          <a:blip r:embed="rId21">
            <a:alphaModFix/>
          </a:blip>
          <a:stretch>
            <a:fillRect/>
          </a:stretch>
        </p:blipFill>
        <p:spPr>
          <a:xfrm>
            <a:off x="2223398" y="4037059"/>
            <a:ext cx="274320" cy="274207"/>
          </a:xfrm>
          <a:prstGeom prst="rect">
            <a:avLst/>
          </a:prstGeom>
          <a:noFill/>
          <a:ln>
            <a:noFill/>
          </a:ln>
        </p:spPr>
      </p:pic>
      <p:pic>
        <p:nvPicPr>
          <p:cNvPr id="127" name="Google Shape;127;p13"/>
          <p:cNvPicPr preferRelativeResize="0"/>
          <p:nvPr/>
        </p:nvPicPr>
        <p:blipFill>
          <a:blip r:embed="rId22">
            <a:alphaModFix/>
          </a:blip>
          <a:stretch>
            <a:fillRect/>
          </a:stretch>
        </p:blipFill>
        <p:spPr>
          <a:xfrm>
            <a:off x="5667742" y="2713627"/>
            <a:ext cx="274320" cy="274207"/>
          </a:xfrm>
          <a:prstGeom prst="rect">
            <a:avLst/>
          </a:prstGeom>
          <a:noFill/>
          <a:ln>
            <a:noFill/>
          </a:ln>
        </p:spPr>
      </p:pic>
      <p:pic>
        <p:nvPicPr>
          <p:cNvPr id="128" name="Google Shape;128;p13"/>
          <p:cNvPicPr preferRelativeResize="0"/>
          <p:nvPr/>
        </p:nvPicPr>
        <p:blipFill>
          <a:blip r:embed="rId23">
            <a:alphaModFix/>
          </a:blip>
          <a:stretch>
            <a:fillRect/>
          </a:stretch>
        </p:blipFill>
        <p:spPr>
          <a:xfrm>
            <a:off x="4985237" y="1351003"/>
            <a:ext cx="274320" cy="274207"/>
          </a:xfrm>
          <a:prstGeom prst="rect">
            <a:avLst/>
          </a:prstGeom>
          <a:noFill/>
          <a:ln>
            <a:noFill/>
          </a:ln>
        </p:spPr>
      </p:pic>
      <p:pic>
        <p:nvPicPr>
          <p:cNvPr id="129" name="Google Shape;129;p13"/>
          <p:cNvPicPr preferRelativeResize="0"/>
          <p:nvPr/>
        </p:nvPicPr>
        <p:blipFill>
          <a:blip r:embed="rId24">
            <a:alphaModFix/>
          </a:blip>
          <a:stretch>
            <a:fillRect/>
          </a:stretch>
        </p:blipFill>
        <p:spPr>
          <a:xfrm>
            <a:off x="6359500" y="4037059"/>
            <a:ext cx="274320" cy="274207"/>
          </a:xfrm>
          <a:prstGeom prst="rect">
            <a:avLst/>
          </a:prstGeom>
          <a:noFill/>
          <a:ln>
            <a:noFill/>
          </a:ln>
        </p:spPr>
      </p:pic>
      <p:pic>
        <p:nvPicPr>
          <p:cNvPr id="130" name="Google Shape;130;p13"/>
          <p:cNvPicPr preferRelativeResize="0"/>
          <p:nvPr/>
        </p:nvPicPr>
        <p:blipFill>
          <a:blip r:embed="rId25">
            <a:alphaModFix/>
          </a:blip>
          <a:stretch>
            <a:fillRect/>
          </a:stretch>
        </p:blipFill>
        <p:spPr>
          <a:xfrm>
            <a:off x="2919286" y="1351003"/>
            <a:ext cx="274320" cy="274207"/>
          </a:xfrm>
          <a:prstGeom prst="rect">
            <a:avLst/>
          </a:prstGeom>
          <a:noFill/>
          <a:ln>
            <a:noFill/>
          </a:ln>
        </p:spPr>
      </p:pic>
      <p:pic>
        <p:nvPicPr>
          <p:cNvPr id="131" name="Google Shape;131;p13"/>
          <p:cNvPicPr preferRelativeResize="0"/>
          <p:nvPr/>
        </p:nvPicPr>
        <p:blipFill>
          <a:blip r:embed="rId26">
            <a:alphaModFix/>
          </a:blip>
          <a:stretch>
            <a:fillRect/>
          </a:stretch>
        </p:blipFill>
        <p:spPr>
          <a:xfrm>
            <a:off x="2228784" y="1351003"/>
            <a:ext cx="274320" cy="274207"/>
          </a:xfrm>
          <a:prstGeom prst="rect">
            <a:avLst/>
          </a:prstGeom>
          <a:noFill/>
          <a:ln>
            <a:noFill/>
          </a:ln>
        </p:spPr>
      </p:pic>
      <p:pic>
        <p:nvPicPr>
          <p:cNvPr id="132" name="Google Shape;132;p13"/>
          <p:cNvPicPr preferRelativeResize="0"/>
          <p:nvPr/>
        </p:nvPicPr>
        <p:blipFill>
          <a:blip r:embed="rId27">
            <a:alphaModFix/>
          </a:blip>
          <a:stretch>
            <a:fillRect/>
          </a:stretch>
        </p:blipFill>
        <p:spPr>
          <a:xfrm>
            <a:off x="7726689" y="3384975"/>
            <a:ext cx="274320" cy="274207"/>
          </a:xfrm>
          <a:prstGeom prst="rect">
            <a:avLst/>
          </a:prstGeom>
          <a:noFill/>
          <a:ln>
            <a:noFill/>
          </a:ln>
        </p:spPr>
      </p:pic>
      <p:pic>
        <p:nvPicPr>
          <p:cNvPr id="133" name="Google Shape;133;p13"/>
          <p:cNvPicPr preferRelativeResize="0"/>
          <p:nvPr/>
        </p:nvPicPr>
        <p:blipFill>
          <a:blip r:embed="rId28">
            <a:alphaModFix/>
          </a:blip>
          <a:stretch>
            <a:fillRect/>
          </a:stretch>
        </p:blipFill>
        <p:spPr>
          <a:xfrm>
            <a:off x="7045792" y="3384975"/>
            <a:ext cx="274320" cy="274207"/>
          </a:xfrm>
          <a:prstGeom prst="rect">
            <a:avLst/>
          </a:prstGeom>
          <a:noFill/>
          <a:ln>
            <a:noFill/>
          </a:ln>
        </p:spPr>
      </p:pic>
      <p:pic>
        <p:nvPicPr>
          <p:cNvPr id="134" name="Google Shape;134;p13"/>
          <p:cNvPicPr preferRelativeResize="0"/>
          <p:nvPr/>
        </p:nvPicPr>
        <p:blipFill>
          <a:blip r:embed="rId29">
            <a:alphaModFix/>
          </a:blip>
          <a:stretch>
            <a:fillRect/>
          </a:stretch>
        </p:blipFill>
        <p:spPr>
          <a:xfrm>
            <a:off x="7726689" y="4037059"/>
            <a:ext cx="274320" cy="274207"/>
          </a:xfrm>
          <a:prstGeom prst="rect">
            <a:avLst/>
          </a:prstGeom>
          <a:noFill/>
          <a:ln>
            <a:noFill/>
          </a:ln>
        </p:spPr>
      </p:pic>
      <p:pic>
        <p:nvPicPr>
          <p:cNvPr id="135" name="Google Shape;135;p13"/>
          <p:cNvPicPr preferRelativeResize="0"/>
          <p:nvPr/>
        </p:nvPicPr>
        <p:blipFill>
          <a:blip r:embed="rId30">
            <a:alphaModFix/>
          </a:blip>
          <a:stretch>
            <a:fillRect/>
          </a:stretch>
        </p:blipFill>
        <p:spPr>
          <a:xfrm>
            <a:off x="2913900" y="3384975"/>
            <a:ext cx="274320" cy="274207"/>
          </a:xfrm>
          <a:prstGeom prst="rect">
            <a:avLst/>
          </a:prstGeom>
          <a:noFill/>
          <a:ln>
            <a:noFill/>
          </a:ln>
        </p:spPr>
      </p:pic>
      <p:pic>
        <p:nvPicPr>
          <p:cNvPr id="136" name="Google Shape;136;p13"/>
          <p:cNvPicPr preferRelativeResize="0"/>
          <p:nvPr/>
        </p:nvPicPr>
        <p:blipFill>
          <a:blip r:embed="rId31">
            <a:alphaModFix/>
          </a:blip>
          <a:stretch>
            <a:fillRect/>
          </a:stretch>
        </p:blipFill>
        <p:spPr>
          <a:xfrm>
            <a:off x="3604064" y="1351003"/>
            <a:ext cx="274320" cy="274207"/>
          </a:xfrm>
          <a:prstGeom prst="rect">
            <a:avLst/>
          </a:prstGeom>
          <a:noFill/>
          <a:ln>
            <a:noFill/>
          </a:ln>
        </p:spPr>
      </p:pic>
      <p:pic>
        <p:nvPicPr>
          <p:cNvPr id="137" name="Google Shape;137;p13"/>
          <p:cNvPicPr preferRelativeResize="0"/>
          <p:nvPr/>
        </p:nvPicPr>
        <p:blipFill>
          <a:blip r:embed="rId32">
            <a:alphaModFix/>
          </a:blip>
          <a:stretch>
            <a:fillRect/>
          </a:stretch>
        </p:blipFill>
        <p:spPr>
          <a:xfrm>
            <a:off x="4287888" y="3384975"/>
            <a:ext cx="274320" cy="274207"/>
          </a:xfrm>
          <a:prstGeom prst="rect">
            <a:avLst/>
          </a:prstGeom>
          <a:noFill/>
          <a:ln>
            <a:noFill/>
          </a:ln>
        </p:spPr>
      </p:pic>
      <p:pic>
        <p:nvPicPr>
          <p:cNvPr id="138" name="Google Shape;138;p13"/>
          <p:cNvPicPr preferRelativeResize="0"/>
          <p:nvPr/>
        </p:nvPicPr>
        <p:blipFill>
          <a:blip r:embed="rId33">
            <a:alphaModFix/>
          </a:blip>
          <a:stretch>
            <a:fillRect/>
          </a:stretch>
        </p:blipFill>
        <p:spPr>
          <a:xfrm>
            <a:off x="3598678" y="2713627"/>
            <a:ext cx="274320" cy="274207"/>
          </a:xfrm>
          <a:prstGeom prst="rect">
            <a:avLst/>
          </a:prstGeom>
          <a:noFill/>
          <a:ln>
            <a:noFill/>
          </a:ln>
        </p:spPr>
      </p:pic>
      <p:pic>
        <p:nvPicPr>
          <p:cNvPr id="139" name="Google Shape;139;p13"/>
          <p:cNvPicPr preferRelativeResize="0"/>
          <p:nvPr/>
        </p:nvPicPr>
        <p:blipFill>
          <a:blip r:embed="rId34">
            <a:alphaModFix/>
          </a:blip>
          <a:stretch>
            <a:fillRect/>
          </a:stretch>
        </p:blipFill>
        <p:spPr>
          <a:xfrm>
            <a:off x="4287888" y="2713627"/>
            <a:ext cx="274320" cy="274207"/>
          </a:xfrm>
          <a:prstGeom prst="rect">
            <a:avLst/>
          </a:prstGeom>
          <a:noFill/>
          <a:ln>
            <a:noFill/>
          </a:ln>
        </p:spPr>
      </p:pic>
      <p:pic>
        <p:nvPicPr>
          <p:cNvPr id="140" name="Google Shape;140;p13"/>
          <p:cNvPicPr preferRelativeResize="0"/>
          <p:nvPr/>
        </p:nvPicPr>
        <p:blipFill>
          <a:blip r:embed="rId35">
            <a:alphaModFix/>
          </a:blip>
          <a:stretch>
            <a:fillRect/>
          </a:stretch>
        </p:blipFill>
        <p:spPr>
          <a:xfrm>
            <a:off x="7045792" y="2033820"/>
            <a:ext cx="274320" cy="274207"/>
          </a:xfrm>
          <a:prstGeom prst="rect">
            <a:avLst/>
          </a:prstGeom>
          <a:noFill/>
          <a:ln>
            <a:noFill/>
          </a:ln>
        </p:spPr>
      </p:pic>
      <p:pic>
        <p:nvPicPr>
          <p:cNvPr id="141" name="Google Shape;141;p13"/>
          <p:cNvPicPr preferRelativeResize="0"/>
          <p:nvPr/>
        </p:nvPicPr>
        <p:blipFill>
          <a:blip r:embed="rId36">
            <a:alphaModFix/>
          </a:blip>
          <a:stretch>
            <a:fillRect/>
          </a:stretch>
        </p:blipFill>
        <p:spPr>
          <a:xfrm>
            <a:off x="2913900" y="4037059"/>
            <a:ext cx="274320" cy="274207"/>
          </a:xfrm>
          <a:prstGeom prst="rect">
            <a:avLst/>
          </a:prstGeom>
          <a:noFill/>
          <a:ln>
            <a:noFill/>
          </a:ln>
        </p:spPr>
      </p:pic>
      <p:pic>
        <p:nvPicPr>
          <p:cNvPr id="142" name="Google Shape;142;p13"/>
          <p:cNvPicPr preferRelativeResize="0"/>
          <p:nvPr/>
        </p:nvPicPr>
        <p:blipFill>
          <a:blip r:embed="rId37">
            <a:alphaModFix/>
          </a:blip>
          <a:stretch>
            <a:fillRect/>
          </a:stretch>
        </p:blipFill>
        <p:spPr>
          <a:xfrm>
            <a:off x="3598678" y="3384975"/>
            <a:ext cx="274320" cy="274207"/>
          </a:xfrm>
          <a:prstGeom prst="rect">
            <a:avLst/>
          </a:prstGeom>
          <a:noFill/>
          <a:ln>
            <a:noFill/>
          </a:ln>
        </p:spPr>
      </p:pic>
      <p:pic>
        <p:nvPicPr>
          <p:cNvPr id="143" name="Google Shape;143;p13"/>
          <p:cNvPicPr preferRelativeResize="0"/>
          <p:nvPr/>
        </p:nvPicPr>
        <p:blipFill>
          <a:blip r:embed="rId38">
            <a:alphaModFix/>
          </a:blip>
          <a:stretch>
            <a:fillRect/>
          </a:stretch>
        </p:blipFill>
        <p:spPr>
          <a:xfrm>
            <a:off x="4979851" y="2713627"/>
            <a:ext cx="274320" cy="274207"/>
          </a:xfrm>
          <a:prstGeom prst="rect">
            <a:avLst/>
          </a:prstGeom>
          <a:noFill/>
          <a:ln>
            <a:noFill/>
          </a:ln>
        </p:spPr>
      </p:pic>
      <p:pic>
        <p:nvPicPr>
          <p:cNvPr id="144" name="Google Shape;144;p13"/>
          <p:cNvPicPr preferRelativeResize="0"/>
          <p:nvPr/>
        </p:nvPicPr>
        <p:blipFill>
          <a:blip r:embed="rId39">
            <a:alphaModFix/>
          </a:blip>
          <a:stretch>
            <a:fillRect/>
          </a:stretch>
        </p:blipFill>
        <p:spPr>
          <a:xfrm>
            <a:off x="2913900" y="2713627"/>
            <a:ext cx="274320" cy="274207"/>
          </a:xfrm>
          <a:prstGeom prst="rect">
            <a:avLst/>
          </a:prstGeom>
          <a:noFill/>
          <a:ln>
            <a:noFill/>
          </a:ln>
        </p:spPr>
      </p:pic>
      <p:pic>
        <p:nvPicPr>
          <p:cNvPr id="145" name="Google Shape;145;p13"/>
          <p:cNvPicPr preferRelativeResize="0"/>
          <p:nvPr/>
        </p:nvPicPr>
        <p:blipFill>
          <a:blip r:embed="rId40">
            <a:alphaModFix/>
          </a:blip>
          <a:stretch>
            <a:fillRect/>
          </a:stretch>
        </p:blipFill>
        <p:spPr>
          <a:xfrm>
            <a:off x="6359500" y="2713627"/>
            <a:ext cx="274320" cy="274207"/>
          </a:xfrm>
          <a:prstGeom prst="rect">
            <a:avLst/>
          </a:prstGeom>
          <a:noFill/>
          <a:ln>
            <a:noFill/>
          </a:ln>
        </p:spPr>
      </p:pic>
      <p:pic>
        <p:nvPicPr>
          <p:cNvPr id="146" name="Google Shape;146;p13"/>
          <p:cNvPicPr preferRelativeResize="0"/>
          <p:nvPr/>
        </p:nvPicPr>
        <p:blipFill>
          <a:blip r:embed="rId41">
            <a:alphaModFix/>
          </a:blip>
          <a:stretch>
            <a:fillRect/>
          </a:stretch>
        </p:blipFill>
        <p:spPr>
          <a:xfrm>
            <a:off x="6359500" y="3384975"/>
            <a:ext cx="274320" cy="274207"/>
          </a:xfrm>
          <a:prstGeom prst="rect">
            <a:avLst/>
          </a:prstGeom>
          <a:noFill/>
          <a:ln>
            <a:noFill/>
          </a:ln>
        </p:spPr>
      </p:pic>
      <p:pic>
        <p:nvPicPr>
          <p:cNvPr id="147" name="Google Shape;147;p13"/>
          <p:cNvPicPr preferRelativeResize="0"/>
          <p:nvPr/>
        </p:nvPicPr>
        <p:blipFill>
          <a:blip r:embed="rId42">
            <a:alphaModFix/>
          </a:blip>
          <a:stretch>
            <a:fillRect/>
          </a:stretch>
        </p:blipFill>
        <p:spPr>
          <a:xfrm>
            <a:off x="5667742" y="3384975"/>
            <a:ext cx="274320" cy="274207"/>
          </a:xfrm>
          <a:prstGeom prst="rect">
            <a:avLst/>
          </a:prstGeom>
          <a:noFill/>
          <a:ln>
            <a:noFill/>
          </a:ln>
        </p:spPr>
      </p:pic>
      <p:pic>
        <p:nvPicPr>
          <p:cNvPr id="148" name="Google Shape;148;p13"/>
          <p:cNvPicPr preferRelativeResize="0"/>
          <p:nvPr/>
        </p:nvPicPr>
        <p:blipFill>
          <a:blip r:embed="rId43">
            <a:alphaModFix/>
          </a:blip>
          <a:stretch>
            <a:fillRect/>
          </a:stretch>
        </p:blipFill>
        <p:spPr>
          <a:xfrm>
            <a:off x="4979851" y="3384975"/>
            <a:ext cx="274320" cy="274207"/>
          </a:xfrm>
          <a:prstGeom prst="rect">
            <a:avLst/>
          </a:prstGeom>
          <a:noFill/>
          <a:ln>
            <a:noFill/>
          </a:ln>
        </p:spPr>
      </p:pic>
      <p:pic>
        <p:nvPicPr>
          <p:cNvPr id="149" name="Google Shape;149;p13"/>
          <p:cNvPicPr preferRelativeResize="0"/>
          <p:nvPr/>
        </p:nvPicPr>
        <p:blipFill>
          <a:blip r:embed="rId44">
            <a:alphaModFix/>
          </a:blip>
          <a:stretch>
            <a:fillRect/>
          </a:stretch>
        </p:blipFill>
        <p:spPr>
          <a:xfrm>
            <a:off x="2223398" y="3384975"/>
            <a:ext cx="274320" cy="274207"/>
          </a:xfrm>
          <a:prstGeom prst="rect">
            <a:avLst/>
          </a:prstGeom>
          <a:noFill/>
          <a:ln>
            <a:noFill/>
          </a:ln>
        </p:spPr>
      </p:pic>
      <p:pic>
        <p:nvPicPr>
          <p:cNvPr id="150" name="Google Shape;150;p13"/>
          <p:cNvPicPr preferRelativeResize="0"/>
          <p:nvPr/>
        </p:nvPicPr>
        <p:blipFill>
          <a:blip r:embed="rId45">
            <a:alphaModFix/>
          </a:blip>
          <a:stretch>
            <a:fillRect/>
          </a:stretch>
        </p:blipFill>
        <p:spPr>
          <a:xfrm>
            <a:off x="7726689" y="2713627"/>
            <a:ext cx="274320" cy="274207"/>
          </a:xfrm>
          <a:prstGeom prst="rect">
            <a:avLst/>
          </a:prstGeom>
          <a:noFill/>
          <a:ln>
            <a:noFill/>
          </a:ln>
        </p:spPr>
      </p:pic>
      <p:pic>
        <p:nvPicPr>
          <p:cNvPr id="151" name="Google Shape;151;p13"/>
          <p:cNvPicPr preferRelativeResize="0"/>
          <p:nvPr/>
        </p:nvPicPr>
        <p:blipFill>
          <a:blip r:embed="rId46">
            <a:alphaModFix/>
          </a:blip>
          <a:stretch>
            <a:fillRect/>
          </a:stretch>
        </p:blipFill>
        <p:spPr>
          <a:xfrm>
            <a:off x="7045792" y="2713571"/>
            <a:ext cx="274320" cy="274320"/>
          </a:xfrm>
          <a:prstGeom prst="rect">
            <a:avLst/>
          </a:prstGeom>
          <a:noFill/>
          <a:ln>
            <a:noFill/>
          </a:ln>
        </p:spPr>
      </p:pic>
      <p:pic>
        <p:nvPicPr>
          <p:cNvPr id="152" name="Google Shape;152;p13"/>
          <p:cNvPicPr preferRelativeResize="0"/>
          <p:nvPr/>
        </p:nvPicPr>
        <p:blipFill>
          <a:blip r:embed="rId47">
            <a:alphaModFix/>
          </a:blip>
          <a:stretch>
            <a:fillRect/>
          </a:stretch>
        </p:blipFill>
        <p:spPr>
          <a:xfrm>
            <a:off x="7045792" y="4037059"/>
            <a:ext cx="274320" cy="274207"/>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story of Deep Innovation">
  <p:cSld name="CUSTOM_20_4">
    <p:bg>
      <p:bgPr>
        <a:solidFill>
          <a:srgbClr val="000000">
            <a:alpha val="0"/>
          </a:srgbClr>
        </a:solidFill>
      </p:bgPr>
    </p:bg>
    <p:spTree>
      <p:nvGrpSpPr>
        <p:cNvPr id="153" name="Shape 153"/>
        <p:cNvGrpSpPr/>
        <p:nvPr/>
      </p:nvGrpSpPr>
      <p:grpSpPr>
        <a:xfrm>
          <a:off x="0" y="0"/>
          <a:ext cx="0" cy="0"/>
          <a:chOff x="0" y="0"/>
          <a:chExt cx="0" cy="0"/>
        </a:xfrm>
      </p:grpSpPr>
      <p:sp>
        <p:nvSpPr>
          <p:cNvPr id="154" name="Google Shape;154;p14"/>
          <p:cNvSpPr txBox="1"/>
          <p:nvPr/>
        </p:nvSpPr>
        <p:spPr>
          <a:xfrm>
            <a:off x="362725" y="4787750"/>
            <a:ext cx="449100" cy="93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fld id="{00000000-1234-1234-1234-123412341234}" type="slidenum">
              <a:rPr i="0" lang="en" sz="600" u="none" cap="none" strike="noStrike">
                <a:solidFill>
                  <a:srgbClr val="222222"/>
                </a:solidFill>
                <a:latin typeface="Inter"/>
                <a:ea typeface="Inter"/>
                <a:cs typeface="Inter"/>
                <a:sym typeface="Inter"/>
              </a:rPr>
              <a:t>‹#›</a:t>
            </a:fld>
            <a:endParaRPr i="0" sz="600" u="none" cap="none" strike="noStrike">
              <a:solidFill>
                <a:srgbClr val="222222"/>
              </a:solidFill>
              <a:latin typeface="Inter"/>
              <a:ea typeface="Inter"/>
              <a:cs typeface="Inter"/>
              <a:sym typeface="Inter"/>
            </a:endParaRPr>
          </a:p>
        </p:txBody>
      </p:sp>
      <p:sp>
        <p:nvSpPr>
          <p:cNvPr id="155" name="Google Shape;155;p14"/>
          <p:cNvSpPr txBox="1"/>
          <p:nvPr/>
        </p:nvSpPr>
        <p:spPr>
          <a:xfrm>
            <a:off x="7795250" y="4787750"/>
            <a:ext cx="984900" cy="93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i="0" lang="en" sz="600" u="none" cap="none" strike="noStrike">
                <a:solidFill>
                  <a:srgbClr val="222222"/>
                </a:solidFill>
                <a:latin typeface="Inter"/>
                <a:ea typeface="Inter"/>
                <a:cs typeface="Inter"/>
                <a:sym typeface="Inter"/>
              </a:rPr>
              <a:t>©2021 RingCentral</a:t>
            </a:r>
            <a:endParaRPr i="0" sz="600" u="none" cap="none" strike="noStrike">
              <a:solidFill>
                <a:srgbClr val="222222"/>
              </a:solidFill>
              <a:latin typeface="Inter"/>
              <a:ea typeface="Inter"/>
              <a:cs typeface="Inter"/>
              <a:sym typeface="Inter"/>
            </a:endParaRPr>
          </a:p>
          <a:p>
            <a:pPr indent="0" lvl="0" marL="0" marR="0" rtl="0" algn="l">
              <a:lnSpc>
                <a:spcPct val="100000"/>
              </a:lnSpc>
              <a:spcBef>
                <a:spcPts val="0"/>
              </a:spcBef>
              <a:spcAft>
                <a:spcPts val="1600"/>
              </a:spcAft>
              <a:buClr>
                <a:srgbClr val="000000"/>
              </a:buClr>
              <a:buSzPts val="600"/>
              <a:buFont typeface="Arial"/>
              <a:buNone/>
            </a:pPr>
            <a:r>
              <a:t/>
            </a:r>
            <a:endParaRPr i="0" sz="600" u="none" cap="none" strike="noStrike">
              <a:solidFill>
                <a:srgbClr val="222222"/>
              </a:solidFill>
              <a:latin typeface="Inter"/>
              <a:ea typeface="Inter"/>
              <a:cs typeface="Inter"/>
              <a:sym typeface="Inter"/>
            </a:endParaRPr>
          </a:p>
        </p:txBody>
      </p:sp>
      <p:pic>
        <p:nvPicPr>
          <p:cNvPr id="156" name="Google Shape;156;p14"/>
          <p:cNvPicPr preferRelativeResize="0"/>
          <p:nvPr/>
        </p:nvPicPr>
        <p:blipFill rotWithShape="1">
          <a:blip r:embed="rId2">
            <a:alphaModFix/>
          </a:blip>
          <a:srcRect b="0" l="0" r="0" t="0"/>
          <a:stretch/>
        </p:blipFill>
        <p:spPr>
          <a:xfrm>
            <a:off x="501975" y="982132"/>
            <a:ext cx="8278175" cy="2744443"/>
          </a:xfrm>
          <a:prstGeom prst="rect">
            <a:avLst/>
          </a:prstGeom>
          <a:noFill/>
          <a:ln>
            <a:noFill/>
          </a:ln>
        </p:spPr>
      </p:pic>
      <p:sp>
        <p:nvSpPr>
          <p:cNvPr id="157" name="Google Shape;157;p14"/>
          <p:cNvSpPr/>
          <p:nvPr/>
        </p:nvSpPr>
        <p:spPr>
          <a:xfrm>
            <a:off x="357494" y="3429372"/>
            <a:ext cx="548100" cy="548100"/>
          </a:xfrm>
          <a:prstGeom prst="ellipse">
            <a:avLst/>
          </a:prstGeom>
          <a:solidFill>
            <a:srgbClr val="002855"/>
          </a:solidFill>
          <a:ln>
            <a:noFill/>
          </a:ln>
          <a:effectLst>
            <a:outerShdw blurRad="171450" rotWithShape="0" dir="5459999" dist="28575">
              <a:srgbClr val="585858">
                <a:alpha val="12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100"/>
          </a:p>
        </p:txBody>
      </p:sp>
      <p:sp>
        <p:nvSpPr>
          <p:cNvPr id="158" name="Google Shape;158;p14"/>
          <p:cNvSpPr/>
          <p:nvPr/>
        </p:nvSpPr>
        <p:spPr>
          <a:xfrm>
            <a:off x="1264262" y="3373762"/>
            <a:ext cx="543900" cy="543900"/>
          </a:xfrm>
          <a:prstGeom prst="ellipse">
            <a:avLst/>
          </a:prstGeom>
          <a:solidFill>
            <a:srgbClr val="002855"/>
          </a:solidFill>
          <a:ln>
            <a:noFill/>
          </a:ln>
          <a:effectLst>
            <a:outerShdw blurRad="171450" rotWithShape="0" dir="5459999" dist="28575">
              <a:srgbClr val="585858">
                <a:alpha val="12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100"/>
          </a:p>
        </p:txBody>
      </p:sp>
      <p:sp>
        <p:nvSpPr>
          <p:cNvPr id="159" name="Google Shape;159;p14"/>
          <p:cNvSpPr/>
          <p:nvPr/>
        </p:nvSpPr>
        <p:spPr>
          <a:xfrm>
            <a:off x="2189075" y="3291307"/>
            <a:ext cx="543900" cy="543900"/>
          </a:xfrm>
          <a:prstGeom prst="ellipse">
            <a:avLst/>
          </a:prstGeom>
          <a:solidFill>
            <a:srgbClr val="002855"/>
          </a:solidFill>
          <a:ln>
            <a:noFill/>
          </a:ln>
          <a:effectLst>
            <a:outerShdw blurRad="171450" rotWithShape="0" dir="5459999" dist="28575">
              <a:srgbClr val="585858">
                <a:alpha val="12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100"/>
          </a:p>
        </p:txBody>
      </p:sp>
      <p:sp>
        <p:nvSpPr>
          <p:cNvPr id="160" name="Google Shape;160;p14"/>
          <p:cNvSpPr/>
          <p:nvPr/>
        </p:nvSpPr>
        <p:spPr>
          <a:xfrm>
            <a:off x="3977163" y="2954419"/>
            <a:ext cx="543900" cy="543900"/>
          </a:xfrm>
          <a:prstGeom prst="ellipse">
            <a:avLst/>
          </a:prstGeom>
          <a:solidFill>
            <a:srgbClr val="002855"/>
          </a:solidFill>
          <a:ln>
            <a:noFill/>
          </a:ln>
          <a:effectLst>
            <a:outerShdw blurRad="171450" rotWithShape="0" dir="5459999" dist="28575">
              <a:srgbClr val="585858">
                <a:alpha val="12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100"/>
          </a:p>
        </p:txBody>
      </p:sp>
      <p:sp>
        <p:nvSpPr>
          <p:cNvPr id="161" name="Google Shape;161;p14"/>
          <p:cNvSpPr/>
          <p:nvPr/>
        </p:nvSpPr>
        <p:spPr>
          <a:xfrm>
            <a:off x="4866838" y="2692809"/>
            <a:ext cx="543900" cy="543900"/>
          </a:xfrm>
          <a:prstGeom prst="ellipse">
            <a:avLst/>
          </a:prstGeom>
          <a:solidFill>
            <a:srgbClr val="002855"/>
          </a:solidFill>
          <a:ln>
            <a:noFill/>
          </a:ln>
          <a:effectLst>
            <a:outerShdw blurRad="171450" rotWithShape="0" dir="5459999" dist="28575">
              <a:srgbClr val="585858">
                <a:alpha val="12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100"/>
          </a:p>
        </p:txBody>
      </p:sp>
      <p:sp>
        <p:nvSpPr>
          <p:cNvPr id="162" name="Google Shape;162;p14"/>
          <p:cNvSpPr/>
          <p:nvPr/>
        </p:nvSpPr>
        <p:spPr>
          <a:xfrm>
            <a:off x="6556396" y="2042017"/>
            <a:ext cx="543900" cy="543900"/>
          </a:xfrm>
          <a:prstGeom prst="ellipse">
            <a:avLst/>
          </a:prstGeom>
          <a:solidFill>
            <a:srgbClr val="002855"/>
          </a:solidFill>
          <a:ln>
            <a:noFill/>
          </a:ln>
          <a:effectLst>
            <a:outerShdw blurRad="171450" rotWithShape="0" dir="5459999" dist="28575">
              <a:srgbClr val="585858">
                <a:alpha val="12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100"/>
          </a:p>
        </p:txBody>
      </p:sp>
      <p:sp>
        <p:nvSpPr>
          <p:cNvPr id="163" name="Google Shape;163;p14"/>
          <p:cNvSpPr/>
          <p:nvPr/>
        </p:nvSpPr>
        <p:spPr>
          <a:xfrm>
            <a:off x="7360169" y="1619522"/>
            <a:ext cx="543900" cy="543900"/>
          </a:xfrm>
          <a:prstGeom prst="ellipse">
            <a:avLst/>
          </a:prstGeom>
          <a:solidFill>
            <a:srgbClr val="002855"/>
          </a:solidFill>
          <a:ln>
            <a:noFill/>
          </a:ln>
          <a:effectLst>
            <a:outerShdw blurRad="171450" rotWithShape="0" dir="5459999" dist="28575">
              <a:srgbClr val="585858">
                <a:alpha val="12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100"/>
          </a:p>
        </p:txBody>
      </p:sp>
      <p:sp>
        <p:nvSpPr>
          <p:cNvPr id="164" name="Google Shape;164;p14"/>
          <p:cNvSpPr/>
          <p:nvPr/>
        </p:nvSpPr>
        <p:spPr>
          <a:xfrm>
            <a:off x="3097663" y="3149058"/>
            <a:ext cx="543900" cy="543900"/>
          </a:xfrm>
          <a:prstGeom prst="ellipse">
            <a:avLst/>
          </a:prstGeom>
          <a:solidFill>
            <a:srgbClr val="002855"/>
          </a:solidFill>
          <a:ln>
            <a:noFill/>
          </a:ln>
          <a:effectLst>
            <a:outerShdw blurRad="171450" rotWithShape="0" dir="5459999" dist="28575">
              <a:srgbClr val="585858">
                <a:alpha val="12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100"/>
          </a:p>
        </p:txBody>
      </p:sp>
      <p:sp>
        <p:nvSpPr>
          <p:cNvPr id="165" name="Google Shape;165;p14"/>
          <p:cNvSpPr/>
          <p:nvPr/>
        </p:nvSpPr>
        <p:spPr>
          <a:xfrm>
            <a:off x="5729067" y="2398356"/>
            <a:ext cx="543900" cy="543900"/>
          </a:xfrm>
          <a:prstGeom prst="ellipse">
            <a:avLst/>
          </a:prstGeom>
          <a:solidFill>
            <a:srgbClr val="002855"/>
          </a:solidFill>
          <a:ln>
            <a:noFill/>
          </a:ln>
          <a:effectLst>
            <a:outerShdw blurRad="171450" rotWithShape="0" dir="5459999" dist="28575">
              <a:srgbClr val="585858">
                <a:alpha val="12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100"/>
          </a:p>
        </p:txBody>
      </p:sp>
      <p:sp>
        <p:nvSpPr>
          <p:cNvPr id="166" name="Google Shape;166;p14"/>
          <p:cNvSpPr/>
          <p:nvPr/>
        </p:nvSpPr>
        <p:spPr>
          <a:xfrm>
            <a:off x="8083682" y="1121737"/>
            <a:ext cx="543900" cy="543900"/>
          </a:xfrm>
          <a:prstGeom prst="ellipse">
            <a:avLst/>
          </a:prstGeom>
          <a:solidFill>
            <a:srgbClr val="002855"/>
          </a:solidFill>
          <a:ln>
            <a:noFill/>
          </a:ln>
          <a:effectLst>
            <a:outerShdw blurRad="171450" rotWithShape="0" dir="5459999" dist="28575">
              <a:srgbClr val="585858">
                <a:alpha val="12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100"/>
          </a:p>
        </p:txBody>
      </p:sp>
      <p:pic>
        <p:nvPicPr>
          <p:cNvPr id="167" name="Google Shape;167;p14"/>
          <p:cNvPicPr preferRelativeResize="0"/>
          <p:nvPr/>
        </p:nvPicPr>
        <p:blipFill rotWithShape="1">
          <a:blip r:embed="rId3">
            <a:alphaModFix/>
          </a:blip>
          <a:srcRect b="0" l="0" r="0" t="0"/>
          <a:stretch/>
        </p:blipFill>
        <p:spPr>
          <a:xfrm>
            <a:off x="501698" y="3573568"/>
            <a:ext cx="259504" cy="259503"/>
          </a:xfrm>
          <a:prstGeom prst="rect">
            <a:avLst/>
          </a:prstGeom>
          <a:noFill/>
          <a:ln>
            <a:noFill/>
          </a:ln>
        </p:spPr>
      </p:pic>
      <p:pic>
        <p:nvPicPr>
          <p:cNvPr id="168" name="Google Shape;168;p14"/>
          <p:cNvPicPr preferRelativeResize="0"/>
          <p:nvPr/>
        </p:nvPicPr>
        <p:blipFill rotWithShape="1">
          <a:blip r:embed="rId4">
            <a:alphaModFix/>
          </a:blip>
          <a:srcRect b="10" l="0" r="0" t="0"/>
          <a:stretch/>
        </p:blipFill>
        <p:spPr>
          <a:xfrm>
            <a:off x="1415404" y="3516028"/>
            <a:ext cx="259496" cy="259471"/>
          </a:xfrm>
          <a:prstGeom prst="rect">
            <a:avLst/>
          </a:prstGeom>
          <a:noFill/>
          <a:ln>
            <a:noFill/>
          </a:ln>
        </p:spPr>
      </p:pic>
      <p:pic>
        <p:nvPicPr>
          <p:cNvPr id="169" name="Google Shape;169;p14"/>
          <p:cNvPicPr preferRelativeResize="0"/>
          <p:nvPr/>
        </p:nvPicPr>
        <p:blipFill rotWithShape="1">
          <a:blip r:embed="rId5">
            <a:alphaModFix/>
          </a:blip>
          <a:srcRect b="0" l="0" r="0" t="0"/>
          <a:stretch/>
        </p:blipFill>
        <p:spPr>
          <a:xfrm>
            <a:off x="2352974" y="3430193"/>
            <a:ext cx="248521" cy="248520"/>
          </a:xfrm>
          <a:prstGeom prst="rect">
            <a:avLst/>
          </a:prstGeom>
          <a:noFill/>
          <a:ln>
            <a:noFill/>
          </a:ln>
        </p:spPr>
      </p:pic>
      <p:pic>
        <p:nvPicPr>
          <p:cNvPr id="170" name="Google Shape;170;p14"/>
          <p:cNvPicPr preferRelativeResize="0"/>
          <p:nvPr/>
        </p:nvPicPr>
        <p:blipFill rotWithShape="1">
          <a:blip r:embed="rId6">
            <a:alphaModFix/>
          </a:blip>
          <a:srcRect b="0" l="0" r="0" t="0"/>
          <a:stretch/>
        </p:blipFill>
        <p:spPr>
          <a:xfrm>
            <a:off x="3233695" y="3291317"/>
            <a:ext cx="259496" cy="259495"/>
          </a:xfrm>
          <a:prstGeom prst="rect">
            <a:avLst/>
          </a:prstGeom>
          <a:noFill/>
          <a:ln>
            <a:noFill/>
          </a:ln>
        </p:spPr>
      </p:pic>
      <p:pic>
        <p:nvPicPr>
          <p:cNvPr id="171" name="Google Shape;171;p14"/>
          <p:cNvPicPr preferRelativeResize="0"/>
          <p:nvPr/>
        </p:nvPicPr>
        <p:blipFill rotWithShape="1">
          <a:blip r:embed="rId7">
            <a:alphaModFix/>
          </a:blip>
          <a:srcRect b="0" l="0" r="0" t="0"/>
          <a:stretch/>
        </p:blipFill>
        <p:spPr>
          <a:xfrm>
            <a:off x="5014591" y="2851073"/>
            <a:ext cx="248522" cy="248520"/>
          </a:xfrm>
          <a:prstGeom prst="rect">
            <a:avLst/>
          </a:prstGeom>
          <a:noFill/>
          <a:ln>
            <a:noFill/>
          </a:ln>
        </p:spPr>
      </p:pic>
      <p:pic>
        <p:nvPicPr>
          <p:cNvPr id="172" name="Google Shape;172;p14"/>
          <p:cNvPicPr preferRelativeResize="0"/>
          <p:nvPr/>
        </p:nvPicPr>
        <p:blipFill rotWithShape="1">
          <a:blip r:embed="rId8">
            <a:alphaModFix/>
          </a:blip>
          <a:srcRect b="0" l="0" r="0" t="0"/>
          <a:stretch/>
        </p:blipFill>
        <p:spPr>
          <a:xfrm>
            <a:off x="5871339" y="2560397"/>
            <a:ext cx="259496" cy="259495"/>
          </a:xfrm>
          <a:prstGeom prst="rect">
            <a:avLst/>
          </a:prstGeom>
          <a:noFill/>
          <a:ln>
            <a:noFill/>
          </a:ln>
        </p:spPr>
      </p:pic>
      <p:pic>
        <p:nvPicPr>
          <p:cNvPr id="173" name="Google Shape;173;p14"/>
          <p:cNvPicPr preferRelativeResize="0"/>
          <p:nvPr/>
        </p:nvPicPr>
        <p:blipFill rotWithShape="1">
          <a:blip r:embed="rId9">
            <a:alphaModFix/>
          </a:blip>
          <a:srcRect b="0" l="0" r="0" t="0"/>
          <a:stretch/>
        </p:blipFill>
        <p:spPr>
          <a:xfrm>
            <a:off x="6677072" y="2162692"/>
            <a:ext cx="302677" cy="302676"/>
          </a:xfrm>
          <a:prstGeom prst="rect">
            <a:avLst/>
          </a:prstGeom>
          <a:noFill/>
          <a:ln>
            <a:noFill/>
          </a:ln>
        </p:spPr>
      </p:pic>
      <p:pic>
        <p:nvPicPr>
          <p:cNvPr id="174" name="Google Shape;174;p14"/>
          <p:cNvPicPr preferRelativeResize="0"/>
          <p:nvPr/>
        </p:nvPicPr>
        <p:blipFill rotWithShape="1">
          <a:blip r:embed="rId10">
            <a:alphaModFix/>
          </a:blip>
          <a:srcRect b="0" l="0" r="0" t="0"/>
          <a:stretch/>
        </p:blipFill>
        <p:spPr>
          <a:xfrm>
            <a:off x="7502383" y="1761732"/>
            <a:ext cx="259496" cy="259495"/>
          </a:xfrm>
          <a:prstGeom prst="rect">
            <a:avLst/>
          </a:prstGeom>
          <a:noFill/>
          <a:ln>
            <a:noFill/>
          </a:ln>
        </p:spPr>
      </p:pic>
      <p:pic>
        <p:nvPicPr>
          <p:cNvPr id="175" name="Google Shape;175;p14"/>
          <p:cNvPicPr preferRelativeResize="0"/>
          <p:nvPr/>
        </p:nvPicPr>
        <p:blipFill rotWithShape="1">
          <a:blip r:embed="rId11">
            <a:alphaModFix/>
          </a:blip>
          <a:srcRect b="0" l="0" r="0" t="0"/>
          <a:stretch/>
        </p:blipFill>
        <p:spPr>
          <a:xfrm>
            <a:off x="4109765" y="3087028"/>
            <a:ext cx="278804" cy="278804"/>
          </a:xfrm>
          <a:prstGeom prst="rect">
            <a:avLst/>
          </a:prstGeom>
          <a:noFill/>
          <a:ln>
            <a:noFill/>
          </a:ln>
        </p:spPr>
      </p:pic>
      <p:pic>
        <p:nvPicPr>
          <p:cNvPr id="176" name="Google Shape;176;p14"/>
          <p:cNvPicPr preferRelativeResize="0"/>
          <p:nvPr/>
        </p:nvPicPr>
        <p:blipFill rotWithShape="1">
          <a:blip r:embed="rId12">
            <a:alphaModFix/>
          </a:blip>
          <a:srcRect b="0" l="0" r="0" t="0"/>
          <a:stretch/>
        </p:blipFill>
        <p:spPr>
          <a:xfrm>
            <a:off x="8225945" y="1263998"/>
            <a:ext cx="259496" cy="259495"/>
          </a:xfrm>
          <a:prstGeom prst="rect">
            <a:avLst/>
          </a:prstGeom>
          <a:noFill/>
          <a:ln>
            <a:noFill/>
          </a:ln>
        </p:spPr>
      </p:pic>
      <p:sp>
        <p:nvSpPr>
          <p:cNvPr id="177" name="Google Shape;177;p14"/>
          <p:cNvSpPr txBox="1"/>
          <p:nvPr>
            <p:ph type="title"/>
          </p:nvPr>
        </p:nvSpPr>
        <p:spPr>
          <a:xfrm>
            <a:off x="362787" y="218900"/>
            <a:ext cx="4121100" cy="5664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2000"/>
              <a:buFont typeface="Inter Medium"/>
              <a:buNone/>
              <a:defRPr sz="2000">
                <a:solidFill>
                  <a:schemeClr val="dk1"/>
                </a:solidFill>
                <a:latin typeface="Inter Medium"/>
                <a:ea typeface="Inter Medium"/>
                <a:cs typeface="Inter Medium"/>
                <a:sym typeface="Inter Medium"/>
              </a:defRPr>
            </a:lvl1pPr>
            <a:lvl2pPr lvl="1" rtl="0">
              <a:spcBef>
                <a:spcPts val="0"/>
              </a:spcBef>
              <a:spcAft>
                <a:spcPts val="0"/>
              </a:spcAft>
              <a:buClr>
                <a:schemeClr val="dk1"/>
              </a:buClr>
              <a:buSzPts val="1500"/>
              <a:buNone/>
              <a:defRPr>
                <a:solidFill>
                  <a:schemeClr val="dk1"/>
                </a:solidFill>
              </a:defRPr>
            </a:lvl2pPr>
            <a:lvl3pPr lvl="2" rtl="0">
              <a:spcBef>
                <a:spcPts val="0"/>
              </a:spcBef>
              <a:spcAft>
                <a:spcPts val="0"/>
              </a:spcAft>
              <a:buClr>
                <a:schemeClr val="dk1"/>
              </a:buClr>
              <a:buSzPts val="1500"/>
              <a:buNone/>
              <a:defRPr>
                <a:solidFill>
                  <a:schemeClr val="dk1"/>
                </a:solidFill>
              </a:defRPr>
            </a:lvl3pPr>
            <a:lvl4pPr lvl="3" rtl="0">
              <a:spcBef>
                <a:spcPts val="0"/>
              </a:spcBef>
              <a:spcAft>
                <a:spcPts val="0"/>
              </a:spcAft>
              <a:buClr>
                <a:schemeClr val="dk1"/>
              </a:buClr>
              <a:buSzPts val="1500"/>
              <a:buNone/>
              <a:defRPr>
                <a:solidFill>
                  <a:schemeClr val="dk1"/>
                </a:solidFill>
              </a:defRPr>
            </a:lvl4pPr>
            <a:lvl5pPr lvl="4" rtl="0">
              <a:spcBef>
                <a:spcPts val="0"/>
              </a:spcBef>
              <a:spcAft>
                <a:spcPts val="0"/>
              </a:spcAft>
              <a:buClr>
                <a:schemeClr val="dk1"/>
              </a:buClr>
              <a:buSzPts val="1500"/>
              <a:buNone/>
              <a:defRPr>
                <a:solidFill>
                  <a:schemeClr val="dk1"/>
                </a:solidFill>
              </a:defRPr>
            </a:lvl5pPr>
            <a:lvl6pPr lvl="5" rtl="0">
              <a:spcBef>
                <a:spcPts val="0"/>
              </a:spcBef>
              <a:spcAft>
                <a:spcPts val="0"/>
              </a:spcAft>
              <a:buClr>
                <a:schemeClr val="dk1"/>
              </a:buClr>
              <a:buSzPts val="1500"/>
              <a:buNone/>
              <a:defRPr>
                <a:solidFill>
                  <a:schemeClr val="dk1"/>
                </a:solidFill>
              </a:defRPr>
            </a:lvl6pPr>
            <a:lvl7pPr lvl="6" rtl="0">
              <a:spcBef>
                <a:spcPts val="0"/>
              </a:spcBef>
              <a:spcAft>
                <a:spcPts val="0"/>
              </a:spcAft>
              <a:buClr>
                <a:schemeClr val="dk1"/>
              </a:buClr>
              <a:buSzPts val="1500"/>
              <a:buNone/>
              <a:defRPr>
                <a:solidFill>
                  <a:schemeClr val="dk1"/>
                </a:solidFill>
              </a:defRPr>
            </a:lvl7pPr>
            <a:lvl8pPr lvl="7" rtl="0">
              <a:spcBef>
                <a:spcPts val="0"/>
              </a:spcBef>
              <a:spcAft>
                <a:spcPts val="0"/>
              </a:spcAft>
              <a:buClr>
                <a:schemeClr val="dk1"/>
              </a:buClr>
              <a:buSzPts val="1500"/>
              <a:buNone/>
              <a:defRPr>
                <a:solidFill>
                  <a:schemeClr val="dk1"/>
                </a:solidFill>
              </a:defRPr>
            </a:lvl8pPr>
            <a:lvl9pPr lvl="8" rtl="0">
              <a:spcBef>
                <a:spcPts val="0"/>
              </a:spcBef>
              <a:spcAft>
                <a:spcPts val="0"/>
              </a:spcAft>
              <a:buClr>
                <a:schemeClr val="dk1"/>
              </a:buClr>
              <a:buSzPts val="1500"/>
              <a:buNone/>
              <a:defRPr>
                <a:solidFill>
                  <a:schemeClr val="dk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
  <p:cSld name="CUSTOM_20_3">
    <p:bg>
      <p:bgPr>
        <a:solidFill>
          <a:srgbClr val="000000">
            <a:alpha val="0"/>
          </a:srgbClr>
        </a:solidFill>
      </p:bgPr>
    </p:bg>
    <p:spTree>
      <p:nvGrpSpPr>
        <p:cNvPr id="178" name="Shape 178"/>
        <p:cNvGrpSpPr/>
        <p:nvPr/>
      </p:nvGrpSpPr>
      <p:grpSpPr>
        <a:xfrm>
          <a:off x="0" y="0"/>
          <a:ext cx="0" cy="0"/>
          <a:chOff x="0" y="0"/>
          <a:chExt cx="0" cy="0"/>
        </a:xfrm>
      </p:grpSpPr>
      <p:sp>
        <p:nvSpPr>
          <p:cNvPr id="179" name="Google Shape;179;p15"/>
          <p:cNvSpPr txBox="1"/>
          <p:nvPr/>
        </p:nvSpPr>
        <p:spPr>
          <a:xfrm>
            <a:off x="362725" y="4787750"/>
            <a:ext cx="449100" cy="93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fld id="{00000000-1234-1234-1234-123412341234}" type="slidenum">
              <a:rPr i="0" lang="en" sz="600" u="none" cap="none" strike="noStrike">
                <a:solidFill>
                  <a:srgbClr val="222222"/>
                </a:solidFill>
                <a:latin typeface="Inter"/>
                <a:ea typeface="Inter"/>
                <a:cs typeface="Inter"/>
                <a:sym typeface="Inter"/>
              </a:rPr>
              <a:t>‹#›</a:t>
            </a:fld>
            <a:endParaRPr i="0" sz="600" u="none" cap="none" strike="noStrike">
              <a:solidFill>
                <a:srgbClr val="222222"/>
              </a:solidFill>
              <a:latin typeface="Inter"/>
              <a:ea typeface="Inter"/>
              <a:cs typeface="Inter"/>
              <a:sym typeface="Inter"/>
            </a:endParaRPr>
          </a:p>
        </p:txBody>
      </p:sp>
      <p:sp>
        <p:nvSpPr>
          <p:cNvPr id="180" name="Google Shape;180;p15"/>
          <p:cNvSpPr txBox="1"/>
          <p:nvPr/>
        </p:nvSpPr>
        <p:spPr>
          <a:xfrm>
            <a:off x="7795250" y="4787750"/>
            <a:ext cx="984900" cy="93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i="0" lang="en" sz="600" u="none" cap="none" strike="noStrike">
                <a:solidFill>
                  <a:srgbClr val="222222"/>
                </a:solidFill>
                <a:latin typeface="Inter"/>
                <a:ea typeface="Inter"/>
                <a:cs typeface="Inter"/>
                <a:sym typeface="Inter"/>
              </a:rPr>
              <a:t>©2021 RingCentral</a:t>
            </a:r>
            <a:endParaRPr i="0" sz="600" u="none" cap="none" strike="noStrike">
              <a:solidFill>
                <a:srgbClr val="222222"/>
              </a:solidFill>
              <a:latin typeface="Inter"/>
              <a:ea typeface="Inter"/>
              <a:cs typeface="Inter"/>
              <a:sym typeface="Inter"/>
            </a:endParaRPr>
          </a:p>
          <a:p>
            <a:pPr indent="0" lvl="0" marL="0" marR="0" rtl="0" algn="l">
              <a:lnSpc>
                <a:spcPct val="100000"/>
              </a:lnSpc>
              <a:spcBef>
                <a:spcPts val="0"/>
              </a:spcBef>
              <a:spcAft>
                <a:spcPts val="1600"/>
              </a:spcAft>
              <a:buClr>
                <a:srgbClr val="000000"/>
              </a:buClr>
              <a:buSzPts val="600"/>
              <a:buFont typeface="Arial"/>
              <a:buNone/>
            </a:pPr>
            <a:r>
              <a:t/>
            </a:r>
            <a:endParaRPr i="0" sz="600" u="none" cap="none" strike="noStrike">
              <a:solidFill>
                <a:srgbClr val="222222"/>
              </a:solidFill>
              <a:latin typeface="Inter"/>
              <a:ea typeface="Inter"/>
              <a:cs typeface="Inter"/>
              <a:sym typeface="Inter"/>
            </a:endParaRPr>
          </a:p>
        </p:txBody>
      </p:sp>
      <p:sp>
        <p:nvSpPr>
          <p:cNvPr id="181" name="Google Shape;181;p15"/>
          <p:cNvSpPr txBox="1"/>
          <p:nvPr>
            <p:ph idx="1" type="subTitle"/>
          </p:nvPr>
        </p:nvSpPr>
        <p:spPr>
          <a:xfrm>
            <a:off x="362775" y="1230600"/>
            <a:ext cx="3040800" cy="1252800"/>
          </a:xfrm>
          <a:prstGeom prst="rect">
            <a:avLst/>
          </a:prstGeom>
          <a:noFill/>
          <a:ln>
            <a:noFill/>
          </a:ln>
        </p:spPr>
        <p:txBody>
          <a:bodyPr anchorCtr="0" anchor="t" bIns="91425" lIns="0" spcFirstLastPara="1" rIns="91425" wrap="square" tIns="91425">
            <a:noAutofit/>
          </a:bodyPr>
          <a:lstStyle>
            <a:lvl1pPr lvl="0" rtl="0">
              <a:lnSpc>
                <a:spcPct val="115000"/>
              </a:lnSpc>
              <a:spcBef>
                <a:spcPts val="0"/>
              </a:spcBef>
              <a:spcAft>
                <a:spcPts val="0"/>
              </a:spcAft>
              <a:buSzPts val="1000"/>
              <a:buFont typeface="Inter"/>
              <a:buNone/>
              <a:defRPr sz="1000">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p:txBody>
      </p:sp>
      <p:sp>
        <p:nvSpPr>
          <p:cNvPr id="182" name="Google Shape;182;p15"/>
          <p:cNvSpPr txBox="1"/>
          <p:nvPr>
            <p:ph type="title"/>
          </p:nvPr>
        </p:nvSpPr>
        <p:spPr>
          <a:xfrm>
            <a:off x="362787" y="218900"/>
            <a:ext cx="4121100" cy="5664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2000"/>
              <a:buFont typeface="Inter Medium"/>
              <a:buNone/>
              <a:defRPr sz="2000">
                <a:solidFill>
                  <a:schemeClr val="dk1"/>
                </a:solidFill>
                <a:latin typeface="Inter Medium"/>
                <a:ea typeface="Inter Medium"/>
                <a:cs typeface="Inter Medium"/>
                <a:sym typeface="Inter Medium"/>
              </a:defRPr>
            </a:lvl1pPr>
            <a:lvl2pPr lvl="1" rtl="0">
              <a:spcBef>
                <a:spcPts val="0"/>
              </a:spcBef>
              <a:spcAft>
                <a:spcPts val="0"/>
              </a:spcAft>
              <a:buClr>
                <a:schemeClr val="dk1"/>
              </a:buClr>
              <a:buSzPts val="1500"/>
              <a:buNone/>
              <a:defRPr>
                <a:solidFill>
                  <a:schemeClr val="dk1"/>
                </a:solidFill>
              </a:defRPr>
            </a:lvl2pPr>
            <a:lvl3pPr lvl="2" rtl="0">
              <a:spcBef>
                <a:spcPts val="0"/>
              </a:spcBef>
              <a:spcAft>
                <a:spcPts val="0"/>
              </a:spcAft>
              <a:buClr>
                <a:schemeClr val="dk1"/>
              </a:buClr>
              <a:buSzPts val="1500"/>
              <a:buNone/>
              <a:defRPr>
                <a:solidFill>
                  <a:schemeClr val="dk1"/>
                </a:solidFill>
              </a:defRPr>
            </a:lvl3pPr>
            <a:lvl4pPr lvl="3" rtl="0">
              <a:spcBef>
                <a:spcPts val="0"/>
              </a:spcBef>
              <a:spcAft>
                <a:spcPts val="0"/>
              </a:spcAft>
              <a:buClr>
                <a:schemeClr val="dk1"/>
              </a:buClr>
              <a:buSzPts val="1500"/>
              <a:buNone/>
              <a:defRPr>
                <a:solidFill>
                  <a:schemeClr val="dk1"/>
                </a:solidFill>
              </a:defRPr>
            </a:lvl4pPr>
            <a:lvl5pPr lvl="4" rtl="0">
              <a:spcBef>
                <a:spcPts val="0"/>
              </a:spcBef>
              <a:spcAft>
                <a:spcPts val="0"/>
              </a:spcAft>
              <a:buClr>
                <a:schemeClr val="dk1"/>
              </a:buClr>
              <a:buSzPts val="1500"/>
              <a:buNone/>
              <a:defRPr>
                <a:solidFill>
                  <a:schemeClr val="dk1"/>
                </a:solidFill>
              </a:defRPr>
            </a:lvl5pPr>
            <a:lvl6pPr lvl="5" rtl="0">
              <a:spcBef>
                <a:spcPts val="0"/>
              </a:spcBef>
              <a:spcAft>
                <a:spcPts val="0"/>
              </a:spcAft>
              <a:buClr>
                <a:schemeClr val="dk1"/>
              </a:buClr>
              <a:buSzPts val="1500"/>
              <a:buNone/>
              <a:defRPr>
                <a:solidFill>
                  <a:schemeClr val="dk1"/>
                </a:solidFill>
              </a:defRPr>
            </a:lvl6pPr>
            <a:lvl7pPr lvl="6" rtl="0">
              <a:spcBef>
                <a:spcPts val="0"/>
              </a:spcBef>
              <a:spcAft>
                <a:spcPts val="0"/>
              </a:spcAft>
              <a:buClr>
                <a:schemeClr val="dk1"/>
              </a:buClr>
              <a:buSzPts val="1500"/>
              <a:buNone/>
              <a:defRPr>
                <a:solidFill>
                  <a:schemeClr val="dk1"/>
                </a:solidFill>
              </a:defRPr>
            </a:lvl7pPr>
            <a:lvl8pPr lvl="7" rtl="0">
              <a:spcBef>
                <a:spcPts val="0"/>
              </a:spcBef>
              <a:spcAft>
                <a:spcPts val="0"/>
              </a:spcAft>
              <a:buClr>
                <a:schemeClr val="dk1"/>
              </a:buClr>
              <a:buSzPts val="1500"/>
              <a:buNone/>
              <a:defRPr>
                <a:solidFill>
                  <a:schemeClr val="dk1"/>
                </a:solidFill>
              </a:defRPr>
            </a:lvl8pPr>
            <a:lvl9pPr lvl="8" rtl="0">
              <a:spcBef>
                <a:spcPts val="0"/>
              </a:spcBef>
              <a:spcAft>
                <a:spcPts val="0"/>
              </a:spcAft>
              <a:buClr>
                <a:schemeClr val="dk1"/>
              </a:buClr>
              <a:buSzPts val="1500"/>
              <a:buNone/>
              <a:defRPr>
                <a:solidFill>
                  <a:schemeClr val="dk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 photo">
  <p:cSld name="CUSTOM_20_3_1">
    <p:bg>
      <p:bgPr>
        <a:solidFill>
          <a:srgbClr val="000000">
            <a:alpha val="0"/>
          </a:srgbClr>
        </a:solidFill>
      </p:bgPr>
    </p:bg>
    <p:spTree>
      <p:nvGrpSpPr>
        <p:cNvPr id="183" name="Shape 183"/>
        <p:cNvGrpSpPr/>
        <p:nvPr/>
      </p:nvGrpSpPr>
      <p:grpSpPr>
        <a:xfrm>
          <a:off x="0" y="0"/>
          <a:ext cx="0" cy="0"/>
          <a:chOff x="0" y="0"/>
          <a:chExt cx="0" cy="0"/>
        </a:xfrm>
      </p:grpSpPr>
      <p:sp>
        <p:nvSpPr>
          <p:cNvPr id="184" name="Google Shape;184;p16"/>
          <p:cNvSpPr txBox="1"/>
          <p:nvPr/>
        </p:nvSpPr>
        <p:spPr>
          <a:xfrm>
            <a:off x="362725" y="4787750"/>
            <a:ext cx="449100" cy="93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fld id="{00000000-1234-1234-1234-123412341234}" type="slidenum">
              <a:rPr i="0" lang="en" sz="600" u="none" cap="none" strike="noStrike">
                <a:solidFill>
                  <a:srgbClr val="222222"/>
                </a:solidFill>
                <a:latin typeface="Inter"/>
                <a:ea typeface="Inter"/>
                <a:cs typeface="Inter"/>
                <a:sym typeface="Inter"/>
              </a:rPr>
              <a:t>‹#›</a:t>
            </a:fld>
            <a:endParaRPr i="0" sz="600" u="none" cap="none" strike="noStrike">
              <a:solidFill>
                <a:srgbClr val="222222"/>
              </a:solidFill>
              <a:latin typeface="Inter"/>
              <a:ea typeface="Inter"/>
              <a:cs typeface="Inter"/>
              <a:sym typeface="Inter"/>
            </a:endParaRPr>
          </a:p>
        </p:txBody>
      </p:sp>
      <p:sp>
        <p:nvSpPr>
          <p:cNvPr id="185" name="Google Shape;185;p16"/>
          <p:cNvSpPr txBox="1"/>
          <p:nvPr/>
        </p:nvSpPr>
        <p:spPr>
          <a:xfrm>
            <a:off x="7795250" y="4787750"/>
            <a:ext cx="984900" cy="93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i="0" lang="en" sz="600" u="none" cap="none" strike="noStrike">
                <a:solidFill>
                  <a:srgbClr val="222222"/>
                </a:solidFill>
                <a:latin typeface="Inter"/>
                <a:ea typeface="Inter"/>
                <a:cs typeface="Inter"/>
                <a:sym typeface="Inter"/>
              </a:rPr>
              <a:t>©2021 RingCentral</a:t>
            </a:r>
            <a:endParaRPr i="0" sz="600" u="none" cap="none" strike="noStrike">
              <a:solidFill>
                <a:srgbClr val="222222"/>
              </a:solidFill>
              <a:latin typeface="Inter"/>
              <a:ea typeface="Inter"/>
              <a:cs typeface="Inter"/>
              <a:sym typeface="Inter"/>
            </a:endParaRPr>
          </a:p>
          <a:p>
            <a:pPr indent="0" lvl="0" marL="0" marR="0" rtl="0" algn="l">
              <a:lnSpc>
                <a:spcPct val="100000"/>
              </a:lnSpc>
              <a:spcBef>
                <a:spcPts val="0"/>
              </a:spcBef>
              <a:spcAft>
                <a:spcPts val="1600"/>
              </a:spcAft>
              <a:buClr>
                <a:srgbClr val="000000"/>
              </a:buClr>
              <a:buSzPts val="600"/>
              <a:buFont typeface="Arial"/>
              <a:buNone/>
            </a:pPr>
            <a:r>
              <a:t/>
            </a:r>
            <a:endParaRPr i="0" sz="600" u="none" cap="none" strike="noStrike">
              <a:solidFill>
                <a:srgbClr val="222222"/>
              </a:solidFill>
              <a:latin typeface="Inter"/>
              <a:ea typeface="Inter"/>
              <a:cs typeface="Inter"/>
              <a:sym typeface="Inter"/>
            </a:endParaRPr>
          </a:p>
        </p:txBody>
      </p:sp>
      <p:sp>
        <p:nvSpPr>
          <p:cNvPr id="186" name="Google Shape;186;p16"/>
          <p:cNvSpPr txBox="1"/>
          <p:nvPr>
            <p:ph idx="1" type="subTitle"/>
          </p:nvPr>
        </p:nvSpPr>
        <p:spPr>
          <a:xfrm>
            <a:off x="362775" y="1230600"/>
            <a:ext cx="3040800" cy="1252800"/>
          </a:xfrm>
          <a:prstGeom prst="rect">
            <a:avLst/>
          </a:prstGeom>
          <a:noFill/>
          <a:ln>
            <a:noFill/>
          </a:ln>
        </p:spPr>
        <p:txBody>
          <a:bodyPr anchorCtr="0" anchor="t" bIns="91425" lIns="0" spcFirstLastPara="1" rIns="91425" wrap="square" tIns="91425">
            <a:noAutofit/>
          </a:bodyPr>
          <a:lstStyle>
            <a:lvl1pPr lvl="0" rtl="0">
              <a:lnSpc>
                <a:spcPct val="115000"/>
              </a:lnSpc>
              <a:spcBef>
                <a:spcPts val="0"/>
              </a:spcBef>
              <a:spcAft>
                <a:spcPts val="0"/>
              </a:spcAft>
              <a:buSzPts val="1000"/>
              <a:buFont typeface="Inter"/>
              <a:buNone/>
              <a:defRPr sz="1000">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p:txBody>
      </p:sp>
      <p:sp>
        <p:nvSpPr>
          <p:cNvPr id="187" name="Google Shape;187;p16"/>
          <p:cNvSpPr txBox="1"/>
          <p:nvPr>
            <p:ph type="title"/>
          </p:nvPr>
        </p:nvSpPr>
        <p:spPr>
          <a:xfrm>
            <a:off x="362787" y="218900"/>
            <a:ext cx="4121100" cy="5664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2000"/>
              <a:buFont typeface="Inter Medium"/>
              <a:buNone/>
              <a:defRPr sz="2000">
                <a:solidFill>
                  <a:schemeClr val="dk1"/>
                </a:solidFill>
                <a:latin typeface="Inter Medium"/>
                <a:ea typeface="Inter Medium"/>
                <a:cs typeface="Inter Medium"/>
                <a:sym typeface="Inter Medium"/>
              </a:defRPr>
            </a:lvl1pPr>
            <a:lvl2pPr lvl="1" rtl="0">
              <a:spcBef>
                <a:spcPts val="0"/>
              </a:spcBef>
              <a:spcAft>
                <a:spcPts val="0"/>
              </a:spcAft>
              <a:buClr>
                <a:schemeClr val="dk1"/>
              </a:buClr>
              <a:buSzPts val="1500"/>
              <a:buNone/>
              <a:defRPr>
                <a:solidFill>
                  <a:schemeClr val="dk1"/>
                </a:solidFill>
              </a:defRPr>
            </a:lvl2pPr>
            <a:lvl3pPr lvl="2" rtl="0">
              <a:spcBef>
                <a:spcPts val="0"/>
              </a:spcBef>
              <a:spcAft>
                <a:spcPts val="0"/>
              </a:spcAft>
              <a:buClr>
                <a:schemeClr val="dk1"/>
              </a:buClr>
              <a:buSzPts val="1500"/>
              <a:buNone/>
              <a:defRPr>
                <a:solidFill>
                  <a:schemeClr val="dk1"/>
                </a:solidFill>
              </a:defRPr>
            </a:lvl3pPr>
            <a:lvl4pPr lvl="3" rtl="0">
              <a:spcBef>
                <a:spcPts val="0"/>
              </a:spcBef>
              <a:spcAft>
                <a:spcPts val="0"/>
              </a:spcAft>
              <a:buClr>
                <a:schemeClr val="dk1"/>
              </a:buClr>
              <a:buSzPts val="1500"/>
              <a:buNone/>
              <a:defRPr>
                <a:solidFill>
                  <a:schemeClr val="dk1"/>
                </a:solidFill>
              </a:defRPr>
            </a:lvl4pPr>
            <a:lvl5pPr lvl="4" rtl="0">
              <a:spcBef>
                <a:spcPts val="0"/>
              </a:spcBef>
              <a:spcAft>
                <a:spcPts val="0"/>
              </a:spcAft>
              <a:buClr>
                <a:schemeClr val="dk1"/>
              </a:buClr>
              <a:buSzPts val="1500"/>
              <a:buNone/>
              <a:defRPr>
                <a:solidFill>
                  <a:schemeClr val="dk1"/>
                </a:solidFill>
              </a:defRPr>
            </a:lvl5pPr>
            <a:lvl6pPr lvl="5" rtl="0">
              <a:spcBef>
                <a:spcPts val="0"/>
              </a:spcBef>
              <a:spcAft>
                <a:spcPts val="0"/>
              </a:spcAft>
              <a:buClr>
                <a:schemeClr val="dk1"/>
              </a:buClr>
              <a:buSzPts val="1500"/>
              <a:buNone/>
              <a:defRPr>
                <a:solidFill>
                  <a:schemeClr val="dk1"/>
                </a:solidFill>
              </a:defRPr>
            </a:lvl6pPr>
            <a:lvl7pPr lvl="6" rtl="0">
              <a:spcBef>
                <a:spcPts val="0"/>
              </a:spcBef>
              <a:spcAft>
                <a:spcPts val="0"/>
              </a:spcAft>
              <a:buClr>
                <a:schemeClr val="dk1"/>
              </a:buClr>
              <a:buSzPts val="1500"/>
              <a:buNone/>
              <a:defRPr>
                <a:solidFill>
                  <a:schemeClr val="dk1"/>
                </a:solidFill>
              </a:defRPr>
            </a:lvl7pPr>
            <a:lvl8pPr lvl="7" rtl="0">
              <a:spcBef>
                <a:spcPts val="0"/>
              </a:spcBef>
              <a:spcAft>
                <a:spcPts val="0"/>
              </a:spcAft>
              <a:buClr>
                <a:schemeClr val="dk1"/>
              </a:buClr>
              <a:buSzPts val="1500"/>
              <a:buNone/>
              <a:defRPr>
                <a:solidFill>
                  <a:schemeClr val="dk1"/>
                </a:solidFill>
              </a:defRPr>
            </a:lvl8pPr>
            <a:lvl9pPr lvl="8" rtl="0">
              <a:spcBef>
                <a:spcPts val="0"/>
              </a:spcBef>
              <a:spcAft>
                <a:spcPts val="0"/>
              </a:spcAft>
              <a:buClr>
                <a:schemeClr val="dk1"/>
              </a:buClr>
              <a:buSzPts val="1500"/>
              <a:buNone/>
              <a:defRPr>
                <a:solidFill>
                  <a:schemeClr val="dk1"/>
                </a:solidFill>
              </a:defRPr>
            </a:lvl9pPr>
          </a:lstStyle>
          <a:p/>
        </p:txBody>
      </p:sp>
      <p:pic>
        <p:nvPicPr>
          <p:cNvPr id="188" name="Google Shape;188;p16"/>
          <p:cNvPicPr preferRelativeResize="0"/>
          <p:nvPr/>
        </p:nvPicPr>
        <p:blipFill rotWithShape="1">
          <a:blip r:embed="rId2">
            <a:alphaModFix/>
          </a:blip>
          <a:srcRect b="1582" l="18062" r="5949" t="1948"/>
          <a:stretch/>
        </p:blipFill>
        <p:spPr>
          <a:xfrm>
            <a:off x="4483600" y="278450"/>
            <a:ext cx="4295700" cy="4293600"/>
          </a:xfrm>
          <a:prstGeom prst="roundRect">
            <a:avLst>
              <a:gd fmla="val 0" name="adj"/>
            </a:avLst>
          </a:prstGeom>
          <a:noFill/>
          <a:ln>
            <a:noFill/>
          </a:ln>
        </p:spPr>
      </p:pic>
      <p:pic>
        <p:nvPicPr>
          <p:cNvPr id="189" name="Google Shape;189;p16"/>
          <p:cNvPicPr preferRelativeResize="0"/>
          <p:nvPr/>
        </p:nvPicPr>
        <p:blipFill rotWithShape="1">
          <a:blip r:embed="rId3">
            <a:alphaModFix/>
          </a:blip>
          <a:srcRect b="35862" l="32662" r="34395" t="-1617"/>
          <a:stretch/>
        </p:blipFill>
        <p:spPr>
          <a:xfrm>
            <a:off x="3464725" y="2909266"/>
            <a:ext cx="1506125" cy="169254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 photo 2">
  <p:cSld name="CUSTOM_20_3_1_2">
    <p:bg>
      <p:bgPr>
        <a:solidFill>
          <a:srgbClr val="000000">
            <a:alpha val="0"/>
          </a:srgbClr>
        </a:solidFill>
      </p:bgPr>
    </p:bg>
    <p:spTree>
      <p:nvGrpSpPr>
        <p:cNvPr id="190" name="Shape 190"/>
        <p:cNvGrpSpPr/>
        <p:nvPr/>
      </p:nvGrpSpPr>
      <p:grpSpPr>
        <a:xfrm>
          <a:off x="0" y="0"/>
          <a:ext cx="0" cy="0"/>
          <a:chOff x="0" y="0"/>
          <a:chExt cx="0" cy="0"/>
        </a:xfrm>
      </p:grpSpPr>
      <p:pic>
        <p:nvPicPr>
          <p:cNvPr id="191" name="Google Shape;191;p17"/>
          <p:cNvPicPr preferRelativeResize="0"/>
          <p:nvPr/>
        </p:nvPicPr>
        <p:blipFill rotWithShape="1">
          <a:blip r:embed="rId2">
            <a:alphaModFix/>
          </a:blip>
          <a:srcRect b="0" l="8395" r="24919" t="0"/>
          <a:stretch/>
        </p:blipFill>
        <p:spPr>
          <a:xfrm>
            <a:off x="4484725" y="278125"/>
            <a:ext cx="4295700" cy="4293600"/>
          </a:xfrm>
          <a:prstGeom prst="roundRect">
            <a:avLst>
              <a:gd fmla="val 0" name="adj"/>
            </a:avLst>
          </a:prstGeom>
          <a:noFill/>
          <a:ln>
            <a:noFill/>
          </a:ln>
        </p:spPr>
      </p:pic>
      <p:sp>
        <p:nvSpPr>
          <p:cNvPr id="192" name="Google Shape;192;p17"/>
          <p:cNvSpPr txBox="1"/>
          <p:nvPr/>
        </p:nvSpPr>
        <p:spPr>
          <a:xfrm>
            <a:off x="362725" y="4787750"/>
            <a:ext cx="449100" cy="93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fld id="{00000000-1234-1234-1234-123412341234}" type="slidenum">
              <a:rPr i="0" lang="en" sz="600" u="none" cap="none" strike="noStrike">
                <a:solidFill>
                  <a:srgbClr val="222222"/>
                </a:solidFill>
                <a:latin typeface="Inter"/>
                <a:ea typeface="Inter"/>
                <a:cs typeface="Inter"/>
                <a:sym typeface="Inter"/>
              </a:rPr>
              <a:t>‹#›</a:t>
            </a:fld>
            <a:endParaRPr i="0" sz="600" u="none" cap="none" strike="noStrike">
              <a:solidFill>
                <a:srgbClr val="222222"/>
              </a:solidFill>
              <a:latin typeface="Inter"/>
              <a:ea typeface="Inter"/>
              <a:cs typeface="Inter"/>
              <a:sym typeface="Inter"/>
            </a:endParaRPr>
          </a:p>
        </p:txBody>
      </p:sp>
      <p:sp>
        <p:nvSpPr>
          <p:cNvPr id="193" name="Google Shape;193;p17"/>
          <p:cNvSpPr txBox="1"/>
          <p:nvPr/>
        </p:nvSpPr>
        <p:spPr>
          <a:xfrm>
            <a:off x="7795250" y="4787750"/>
            <a:ext cx="984900" cy="93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i="0" lang="en" sz="600" u="none" cap="none" strike="noStrike">
                <a:solidFill>
                  <a:srgbClr val="222222"/>
                </a:solidFill>
                <a:latin typeface="Inter"/>
                <a:ea typeface="Inter"/>
                <a:cs typeface="Inter"/>
                <a:sym typeface="Inter"/>
              </a:rPr>
              <a:t>©2021 RingCentral</a:t>
            </a:r>
            <a:endParaRPr i="0" sz="600" u="none" cap="none" strike="noStrike">
              <a:solidFill>
                <a:srgbClr val="222222"/>
              </a:solidFill>
              <a:latin typeface="Inter"/>
              <a:ea typeface="Inter"/>
              <a:cs typeface="Inter"/>
              <a:sym typeface="Inter"/>
            </a:endParaRPr>
          </a:p>
          <a:p>
            <a:pPr indent="0" lvl="0" marL="0" marR="0" rtl="0" algn="l">
              <a:lnSpc>
                <a:spcPct val="100000"/>
              </a:lnSpc>
              <a:spcBef>
                <a:spcPts val="0"/>
              </a:spcBef>
              <a:spcAft>
                <a:spcPts val="1600"/>
              </a:spcAft>
              <a:buClr>
                <a:srgbClr val="000000"/>
              </a:buClr>
              <a:buSzPts val="600"/>
              <a:buFont typeface="Arial"/>
              <a:buNone/>
            </a:pPr>
            <a:r>
              <a:t/>
            </a:r>
            <a:endParaRPr i="0" sz="600" u="none" cap="none" strike="noStrike">
              <a:solidFill>
                <a:srgbClr val="222222"/>
              </a:solidFill>
              <a:latin typeface="Inter"/>
              <a:ea typeface="Inter"/>
              <a:cs typeface="Inter"/>
              <a:sym typeface="Inter"/>
            </a:endParaRPr>
          </a:p>
        </p:txBody>
      </p:sp>
      <p:sp>
        <p:nvSpPr>
          <p:cNvPr id="194" name="Google Shape;194;p17"/>
          <p:cNvSpPr txBox="1"/>
          <p:nvPr>
            <p:ph idx="1" type="subTitle"/>
          </p:nvPr>
        </p:nvSpPr>
        <p:spPr>
          <a:xfrm>
            <a:off x="362775" y="1230600"/>
            <a:ext cx="3040800" cy="1252800"/>
          </a:xfrm>
          <a:prstGeom prst="rect">
            <a:avLst/>
          </a:prstGeom>
          <a:noFill/>
          <a:ln>
            <a:noFill/>
          </a:ln>
        </p:spPr>
        <p:txBody>
          <a:bodyPr anchorCtr="0" anchor="t" bIns="91425" lIns="0" spcFirstLastPara="1" rIns="91425" wrap="square" tIns="91425">
            <a:noAutofit/>
          </a:bodyPr>
          <a:lstStyle>
            <a:lvl1pPr lvl="0" rtl="0">
              <a:lnSpc>
                <a:spcPct val="115000"/>
              </a:lnSpc>
              <a:spcBef>
                <a:spcPts val="0"/>
              </a:spcBef>
              <a:spcAft>
                <a:spcPts val="0"/>
              </a:spcAft>
              <a:buSzPts val="1000"/>
              <a:buFont typeface="Inter"/>
              <a:buNone/>
              <a:defRPr sz="1000">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p:txBody>
      </p:sp>
      <p:sp>
        <p:nvSpPr>
          <p:cNvPr id="195" name="Google Shape;195;p17"/>
          <p:cNvSpPr txBox="1"/>
          <p:nvPr>
            <p:ph type="title"/>
          </p:nvPr>
        </p:nvSpPr>
        <p:spPr>
          <a:xfrm>
            <a:off x="362787" y="218900"/>
            <a:ext cx="4121100" cy="5664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2000"/>
              <a:buFont typeface="Inter Medium"/>
              <a:buNone/>
              <a:defRPr sz="2000">
                <a:solidFill>
                  <a:schemeClr val="dk1"/>
                </a:solidFill>
                <a:latin typeface="Inter Medium"/>
                <a:ea typeface="Inter Medium"/>
                <a:cs typeface="Inter Medium"/>
                <a:sym typeface="Inter Medium"/>
              </a:defRPr>
            </a:lvl1pPr>
            <a:lvl2pPr lvl="1" rtl="0">
              <a:spcBef>
                <a:spcPts val="0"/>
              </a:spcBef>
              <a:spcAft>
                <a:spcPts val="0"/>
              </a:spcAft>
              <a:buClr>
                <a:schemeClr val="dk1"/>
              </a:buClr>
              <a:buSzPts val="1500"/>
              <a:buNone/>
              <a:defRPr>
                <a:solidFill>
                  <a:schemeClr val="dk1"/>
                </a:solidFill>
              </a:defRPr>
            </a:lvl2pPr>
            <a:lvl3pPr lvl="2" rtl="0">
              <a:spcBef>
                <a:spcPts val="0"/>
              </a:spcBef>
              <a:spcAft>
                <a:spcPts val="0"/>
              </a:spcAft>
              <a:buClr>
                <a:schemeClr val="dk1"/>
              </a:buClr>
              <a:buSzPts val="1500"/>
              <a:buNone/>
              <a:defRPr>
                <a:solidFill>
                  <a:schemeClr val="dk1"/>
                </a:solidFill>
              </a:defRPr>
            </a:lvl3pPr>
            <a:lvl4pPr lvl="3" rtl="0">
              <a:spcBef>
                <a:spcPts val="0"/>
              </a:spcBef>
              <a:spcAft>
                <a:spcPts val="0"/>
              </a:spcAft>
              <a:buClr>
                <a:schemeClr val="dk1"/>
              </a:buClr>
              <a:buSzPts val="1500"/>
              <a:buNone/>
              <a:defRPr>
                <a:solidFill>
                  <a:schemeClr val="dk1"/>
                </a:solidFill>
              </a:defRPr>
            </a:lvl4pPr>
            <a:lvl5pPr lvl="4" rtl="0">
              <a:spcBef>
                <a:spcPts val="0"/>
              </a:spcBef>
              <a:spcAft>
                <a:spcPts val="0"/>
              </a:spcAft>
              <a:buClr>
                <a:schemeClr val="dk1"/>
              </a:buClr>
              <a:buSzPts val="1500"/>
              <a:buNone/>
              <a:defRPr>
                <a:solidFill>
                  <a:schemeClr val="dk1"/>
                </a:solidFill>
              </a:defRPr>
            </a:lvl5pPr>
            <a:lvl6pPr lvl="5" rtl="0">
              <a:spcBef>
                <a:spcPts val="0"/>
              </a:spcBef>
              <a:spcAft>
                <a:spcPts val="0"/>
              </a:spcAft>
              <a:buClr>
                <a:schemeClr val="dk1"/>
              </a:buClr>
              <a:buSzPts val="1500"/>
              <a:buNone/>
              <a:defRPr>
                <a:solidFill>
                  <a:schemeClr val="dk1"/>
                </a:solidFill>
              </a:defRPr>
            </a:lvl6pPr>
            <a:lvl7pPr lvl="6" rtl="0">
              <a:spcBef>
                <a:spcPts val="0"/>
              </a:spcBef>
              <a:spcAft>
                <a:spcPts val="0"/>
              </a:spcAft>
              <a:buClr>
                <a:schemeClr val="dk1"/>
              </a:buClr>
              <a:buSzPts val="1500"/>
              <a:buNone/>
              <a:defRPr>
                <a:solidFill>
                  <a:schemeClr val="dk1"/>
                </a:solidFill>
              </a:defRPr>
            </a:lvl7pPr>
            <a:lvl8pPr lvl="7" rtl="0">
              <a:spcBef>
                <a:spcPts val="0"/>
              </a:spcBef>
              <a:spcAft>
                <a:spcPts val="0"/>
              </a:spcAft>
              <a:buClr>
                <a:schemeClr val="dk1"/>
              </a:buClr>
              <a:buSzPts val="1500"/>
              <a:buNone/>
              <a:defRPr>
                <a:solidFill>
                  <a:schemeClr val="dk1"/>
                </a:solidFill>
              </a:defRPr>
            </a:lvl8pPr>
            <a:lvl9pPr lvl="8" rtl="0">
              <a:spcBef>
                <a:spcPts val="0"/>
              </a:spcBef>
              <a:spcAft>
                <a:spcPts val="0"/>
              </a:spcAft>
              <a:buClr>
                <a:schemeClr val="dk1"/>
              </a:buClr>
              <a:buSzPts val="1500"/>
              <a:buNone/>
              <a:defRPr>
                <a:solidFill>
                  <a:schemeClr val="dk1"/>
                </a:solidFill>
              </a:defRPr>
            </a:lvl9pPr>
          </a:lstStyle>
          <a:p/>
        </p:txBody>
      </p:sp>
      <p:pic>
        <p:nvPicPr>
          <p:cNvPr id="196" name="Google Shape;196;p17"/>
          <p:cNvPicPr preferRelativeResize="0"/>
          <p:nvPr/>
        </p:nvPicPr>
        <p:blipFill rotWithShape="1">
          <a:blip r:embed="rId3">
            <a:alphaModFix/>
          </a:blip>
          <a:srcRect b="35862" l="32662" r="34395" t="-1617"/>
          <a:stretch/>
        </p:blipFill>
        <p:spPr>
          <a:xfrm>
            <a:off x="3464725" y="2909266"/>
            <a:ext cx="1506125" cy="169254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 photo 2 1">
  <p:cSld name="CUSTOM_20_3_1_2_1">
    <p:bg>
      <p:bgPr>
        <a:solidFill>
          <a:srgbClr val="000000">
            <a:alpha val="0"/>
          </a:srgbClr>
        </a:solidFill>
      </p:bgPr>
    </p:bg>
    <p:spTree>
      <p:nvGrpSpPr>
        <p:cNvPr id="197" name="Shape 197"/>
        <p:cNvGrpSpPr/>
        <p:nvPr/>
      </p:nvGrpSpPr>
      <p:grpSpPr>
        <a:xfrm>
          <a:off x="0" y="0"/>
          <a:ext cx="0" cy="0"/>
          <a:chOff x="0" y="0"/>
          <a:chExt cx="0" cy="0"/>
        </a:xfrm>
      </p:grpSpPr>
      <p:pic>
        <p:nvPicPr>
          <p:cNvPr id="198" name="Google Shape;198;p18"/>
          <p:cNvPicPr preferRelativeResize="0"/>
          <p:nvPr/>
        </p:nvPicPr>
        <p:blipFill rotWithShape="1">
          <a:blip r:embed="rId2">
            <a:alphaModFix/>
          </a:blip>
          <a:srcRect b="344" l="23741" r="10693" t="1356"/>
          <a:stretch/>
        </p:blipFill>
        <p:spPr>
          <a:xfrm>
            <a:off x="4483600" y="278525"/>
            <a:ext cx="4296550" cy="4293601"/>
          </a:xfrm>
          <a:prstGeom prst="rect">
            <a:avLst/>
          </a:prstGeom>
          <a:noFill/>
          <a:ln>
            <a:noFill/>
          </a:ln>
        </p:spPr>
      </p:pic>
      <p:sp>
        <p:nvSpPr>
          <p:cNvPr id="199" name="Google Shape;199;p18"/>
          <p:cNvSpPr txBox="1"/>
          <p:nvPr/>
        </p:nvSpPr>
        <p:spPr>
          <a:xfrm>
            <a:off x="362725" y="4787750"/>
            <a:ext cx="449100" cy="93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fld id="{00000000-1234-1234-1234-123412341234}" type="slidenum">
              <a:rPr i="0" lang="en" sz="600" u="none" cap="none" strike="noStrike">
                <a:solidFill>
                  <a:srgbClr val="222222"/>
                </a:solidFill>
                <a:latin typeface="Inter"/>
                <a:ea typeface="Inter"/>
                <a:cs typeface="Inter"/>
                <a:sym typeface="Inter"/>
              </a:rPr>
              <a:t>‹#›</a:t>
            </a:fld>
            <a:endParaRPr i="0" sz="600" u="none" cap="none" strike="noStrike">
              <a:solidFill>
                <a:srgbClr val="222222"/>
              </a:solidFill>
              <a:latin typeface="Inter"/>
              <a:ea typeface="Inter"/>
              <a:cs typeface="Inter"/>
              <a:sym typeface="Inter"/>
            </a:endParaRPr>
          </a:p>
        </p:txBody>
      </p:sp>
      <p:sp>
        <p:nvSpPr>
          <p:cNvPr id="200" name="Google Shape;200;p18"/>
          <p:cNvSpPr txBox="1"/>
          <p:nvPr/>
        </p:nvSpPr>
        <p:spPr>
          <a:xfrm>
            <a:off x="7795250" y="4787750"/>
            <a:ext cx="984900" cy="93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i="0" lang="en" sz="600" u="none" cap="none" strike="noStrike">
                <a:solidFill>
                  <a:srgbClr val="222222"/>
                </a:solidFill>
                <a:latin typeface="Inter"/>
                <a:ea typeface="Inter"/>
                <a:cs typeface="Inter"/>
                <a:sym typeface="Inter"/>
              </a:rPr>
              <a:t>©2021 RingCentral</a:t>
            </a:r>
            <a:endParaRPr i="0" sz="600" u="none" cap="none" strike="noStrike">
              <a:solidFill>
                <a:srgbClr val="222222"/>
              </a:solidFill>
              <a:latin typeface="Inter"/>
              <a:ea typeface="Inter"/>
              <a:cs typeface="Inter"/>
              <a:sym typeface="Inter"/>
            </a:endParaRPr>
          </a:p>
          <a:p>
            <a:pPr indent="0" lvl="0" marL="0" marR="0" rtl="0" algn="l">
              <a:lnSpc>
                <a:spcPct val="100000"/>
              </a:lnSpc>
              <a:spcBef>
                <a:spcPts val="0"/>
              </a:spcBef>
              <a:spcAft>
                <a:spcPts val="1600"/>
              </a:spcAft>
              <a:buClr>
                <a:srgbClr val="000000"/>
              </a:buClr>
              <a:buSzPts val="600"/>
              <a:buFont typeface="Arial"/>
              <a:buNone/>
            </a:pPr>
            <a:r>
              <a:t/>
            </a:r>
            <a:endParaRPr i="0" sz="600" u="none" cap="none" strike="noStrike">
              <a:solidFill>
                <a:srgbClr val="222222"/>
              </a:solidFill>
              <a:latin typeface="Inter"/>
              <a:ea typeface="Inter"/>
              <a:cs typeface="Inter"/>
              <a:sym typeface="Inter"/>
            </a:endParaRPr>
          </a:p>
        </p:txBody>
      </p:sp>
      <p:sp>
        <p:nvSpPr>
          <p:cNvPr id="201" name="Google Shape;201;p18"/>
          <p:cNvSpPr txBox="1"/>
          <p:nvPr>
            <p:ph idx="1" type="subTitle"/>
          </p:nvPr>
        </p:nvSpPr>
        <p:spPr>
          <a:xfrm>
            <a:off x="362775" y="1230600"/>
            <a:ext cx="3040800" cy="1252800"/>
          </a:xfrm>
          <a:prstGeom prst="rect">
            <a:avLst/>
          </a:prstGeom>
          <a:noFill/>
          <a:ln>
            <a:noFill/>
          </a:ln>
        </p:spPr>
        <p:txBody>
          <a:bodyPr anchorCtr="0" anchor="t" bIns="91425" lIns="0" spcFirstLastPara="1" rIns="91425" wrap="square" tIns="91425">
            <a:noAutofit/>
          </a:bodyPr>
          <a:lstStyle>
            <a:lvl1pPr lvl="0" rtl="0">
              <a:lnSpc>
                <a:spcPct val="115000"/>
              </a:lnSpc>
              <a:spcBef>
                <a:spcPts val="0"/>
              </a:spcBef>
              <a:spcAft>
                <a:spcPts val="0"/>
              </a:spcAft>
              <a:buSzPts val="1000"/>
              <a:buFont typeface="Inter"/>
              <a:buNone/>
              <a:defRPr sz="1000">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p:txBody>
      </p:sp>
      <p:sp>
        <p:nvSpPr>
          <p:cNvPr id="202" name="Google Shape;202;p18"/>
          <p:cNvSpPr txBox="1"/>
          <p:nvPr>
            <p:ph type="title"/>
          </p:nvPr>
        </p:nvSpPr>
        <p:spPr>
          <a:xfrm>
            <a:off x="362787" y="218900"/>
            <a:ext cx="4121100" cy="5664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2000"/>
              <a:buFont typeface="Inter Medium"/>
              <a:buNone/>
              <a:defRPr sz="2000">
                <a:solidFill>
                  <a:schemeClr val="dk1"/>
                </a:solidFill>
                <a:latin typeface="Inter Medium"/>
                <a:ea typeface="Inter Medium"/>
                <a:cs typeface="Inter Medium"/>
                <a:sym typeface="Inter Medium"/>
              </a:defRPr>
            </a:lvl1pPr>
            <a:lvl2pPr lvl="1" rtl="0">
              <a:spcBef>
                <a:spcPts val="0"/>
              </a:spcBef>
              <a:spcAft>
                <a:spcPts val="0"/>
              </a:spcAft>
              <a:buClr>
                <a:schemeClr val="dk1"/>
              </a:buClr>
              <a:buSzPts val="1500"/>
              <a:buNone/>
              <a:defRPr>
                <a:solidFill>
                  <a:schemeClr val="dk1"/>
                </a:solidFill>
              </a:defRPr>
            </a:lvl2pPr>
            <a:lvl3pPr lvl="2" rtl="0">
              <a:spcBef>
                <a:spcPts val="0"/>
              </a:spcBef>
              <a:spcAft>
                <a:spcPts val="0"/>
              </a:spcAft>
              <a:buClr>
                <a:schemeClr val="dk1"/>
              </a:buClr>
              <a:buSzPts val="1500"/>
              <a:buNone/>
              <a:defRPr>
                <a:solidFill>
                  <a:schemeClr val="dk1"/>
                </a:solidFill>
              </a:defRPr>
            </a:lvl3pPr>
            <a:lvl4pPr lvl="3" rtl="0">
              <a:spcBef>
                <a:spcPts val="0"/>
              </a:spcBef>
              <a:spcAft>
                <a:spcPts val="0"/>
              </a:spcAft>
              <a:buClr>
                <a:schemeClr val="dk1"/>
              </a:buClr>
              <a:buSzPts val="1500"/>
              <a:buNone/>
              <a:defRPr>
                <a:solidFill>
                  <a:schemeClr val="dk1"/>
                </a:solidFill>
              </a:defRPr>
            </a:lvl4pPr>
            <a:lvl5pPr lvl="4" rtl="0">
              <a:spcBef>
                <a:spcPts val="0"/>
              </a:spcBef>
              <a:spcAft>
                <a:spcPts val="0"/>
              </a:spcAft>
              <a:buClr>
                <a:schemeClr val="dk1"/>
              </a:buClr>
              <a:buSzPts val="1500"/>
              <a:buNone/>
              <a:defRPr>
                <a:solidFill>
                  <a:schemeClr val="dk1"/>
                </a:solidFill>
              </a:defRPr>
            </a:lvl5pPr>
            <a:lvl6pPr lvl="5" rtl="0">
              <a:spcBef>
                <a:spcPts val="0"/>
              </a:spcBef>
              <a:spcAft>
                <a:spcPts val="0"/>
              </a:spcAft>
              <a:buClr>
                <a:schemeClr val="dk1"/>
              </a:buClr>
              <a:buSzPts val="1500"/>
              <a:buNone/>
              <a:defRPr>
                <a:solidFill>
                  <a:schemeClr val="dk1"/>
                </a:solidFill>
              </a:defRPr>
            </a:lvl6pPr>
            <a:lvl7pPr lvl="6" rtl="0">
              <a:spcBef>
                <a:spcPts val="0"/>
              </a:spcBef>
              <a:spcAft>
                <a:spcPts val="0"/>
              </a:spcAft>
              <a:buClr>
                <a:schemeClr val="dk1"/>
              </a:buClr>
              <a:buSzPts val="1500"/>
              <a:buNone/>
              <a:defRPr>
                <a:solidFill>
                  <a:schemeClr val="dk1"/>
                </a:solidFill>
              </a:defRPr>
            </a:lvl7pPr>
            <a:lvl8pPr lvl="7" rtl="0">
              <a:spcBef>
                <a:spcPts val="0"/>
              </a:spcBef>
              <a:spcAft>
                <a:spcPts val="0"/>
              </a:spcAft>
              <a:buClr>
                <a:schemeClr val="dk1"/>
              </a:buClr>
              <a:buSzPts val="1500"/>
              <a:buNone/>
              <a:defRPr>
                <a:solidFill>
                  <a:schemeClr val="dk1"/>
                </a:solidFill>
              </a:defRPr>
            </a:lvl8pPr>
            <a:lvl9pPr lvl="8" rtl="0">
              <a:spcBef>
                <a:spcPts val="0"/>
              </a:spcBef>
              <a:spcAft>
                <a:spcPts val="0"/>
              </a:spcAft>
              <a:buClr>
                <a:schemeClr val="dk1"/>
              </a:buClr>
              <a:buSzPts val="1500"/>
              <a:buNone/>
              <a:defRPr>
                <a:solidFill>
                  <a:schemeClr val="dk1"/>
                </a:solidFill>
              </a:defRPr>
            </a:lvl9pPr>
          </a:lstStyle>
          <a:p/>
        </p:txBody>
      </p:sp>
      <p:pic>
        <p:nvPicPr>
          <p:cNvPr id="203" name="Google Shape;203;p18"/>
          <p:cNvPicPr preferRelativeResize="0"/>
          <p:nvPr/>
        </p:nvPicPr>
        <p:blipFill rotWithShape="1">
          <a:blip r:embed="rId3">
            <a:alphaModFix/>
          </a:blip>
          <a:srcRect b="35862" l="32662" r="34395" t="-1617"/>
          <a:stretch/>
        </p:blipFill>
        <p:spPr>
          <a:xfrm>
            <a:off x="3464725" y="2909266"/>
            <a:ext cx="1506125" cy="169254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 photo 2 1 1">
  <p:cSld name="CUSTOM_20_3_1_2_1_1">
    <p:bg>
      <p:bgPr>
        <a:solidFill>
          <a:srgbClr val="000000">
            <a:alpha val="0"/>
          </a:srgbClr>
        </a:solidFill>
      </p:bgPr>
    </p:bg>
    <p:spTree>
      <p:nvGrpSpPr>
        <p:cNvPr id="204" name="Shape 204"/>
        <p:cNvGrpSpPr/>
        <p:nvPr/>
      </p:nvGrpSpPr>
      <p:grpSpPr>
        <a:xfrm>
          <a:off x="0" y="0"/>
          <a:ext cx="0" cy="0"/>
          <a:chOff x="0" y="0"/>
          <a:chExt cx="0" cy="0"/>
        </a:xfrm>
      </p:grpSpPr>
      <p:pic>
        <p:nvPicPr>
          <p:cNvPr id="205" name="Google Shape;205;p19"/>
          <p:cNvPicPr preferRelativeResize="0"/>
          <p:nvPr/>
        </p:nvPicPr>
        <p:blipFill rotWithShape="1">
          <a:blip r:embed="rId2">
            <a:alphaModFix/>
          </a:blip>
          <a:srcRect b="-50" l="8925" r="24416" t="50"/>
          <a:stretch/>
        </p:blipFill>
        <p:spPr>
          <a:xfrm>
            <a:off x="4483900" y="278625"/>
            <a:ext cx="4297375" cy="4296849"/>
          </a:xfrm>
          <a:prstGeom prst="rect">
            <a:avLst/>
          </a:prstGeom>
          <a:noFill/>
          <a:ln>
            <a:noFill/>
          </a:ln>
        </p:spPr>
      </p:pic>
      <p:sp>
        <p:nvSpPr>
          <p:cNvPr id="206" name="Google Shape;206;p19"/>
          <p:cNvSpPr txBox="1"/>
          <p:nvPr/>
        </p:nvSpPr>
        <p:spPr>
          <a:xfrm>
            <a:off x="362725" y="4787750"/>
            <a:ext cx="449100" cy="93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fld id="{00000000-1234-1234-1234-123412341234}" type="slidenum">
              <a:rPr i="0" lang="en" sz="600" u="none" cap="none" strike="noStrike">
                <a:solidFill>
                  <a:srgbClr val="222222"/>
                </a:solidFill>
                <a:latin typeface="Inter"/>
                <a:ea typeface="Inter"/>
                <a:cs typeface="Inter"/>
                <a:sym typeface="Inter"/>
              </a:rPr>
              <a:t>‹#›</a:t>
            </a:fld>
            <a:endParaRPr i="0" sz="600" u="none" cap="none" strike="noStrike">
              <a:solidFill>
                <a:srgbClr val="222222"/>
              </a:solidFill>
              <a:latin typeface="Inter"/>
              <a:ea typeface="Inter"/>
              <a:cs typeface="Inter"/>
              <a:sym typeface="Inter"/>
            </a:endParaRPr>
          </a:p>
        </p:txBody>
      </p:sp>
      <p:sp>
        <p:nvSpPr>
          <p:cNvPr id="207" name="Google Shape;207;p19"/>
          <p:cNvSpPr txBox="1"/>
          <p:nvPr/>
        </p:nvSpPr>
        <p:spPr>
          <a:xfrm>
            <a:off x="7795250" y="4787750"/>
            <a:ext cx="984900" cy="93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i="0" lang="en" sz="600" u="none" cap="none" strike="noStrike">
                <a:solidFill>
                  <a:srgbClr val="222222"/>
                </a:solidFill>
                <a:latin typeface="Inter"/>
                <a:ea typeface="Inter"/>
                <a:cs typeface="Inter"/>
                <a:sym typeface="Inter"/>
              </a:rPr>
              <a:t>©2021 RingCentral</a:t>
            </a:r>
            <a:endParaRPr i="0" sz="600" u="none" cap="none" strike="noStrike">
              <a:solidFill>
                <a:srgbClr val="222222"/>
              </a:solidFill>
              <a:latin typeface="Inter"/>
              <a:ea typeface="Inter"/>
              <a:cs typeface="Inter"/>
              <a:sym typeface="Inter"/>
            </a:endParaRPr>
          </a:p>
          <a:p>
            <a:pPr indent="0" lvl="0" marL="0" marR="0" rtl="0" algn="l">
              <a:lnSpc>
                <a:spcPct val="100000"/>
              </a:lnSpc>
              <a:spcBef>
                <a:spcPts val="0"/>
              </a:spcBef>
              <a:spcAft>
                <a:spcPts val="1600"/>
              </a:spcAft>
              <a:buClr>
                <a:srgbClr val="000000"/>
              </a:buClr>
              <a:buSzPts val="600"/>
              <a:buFont typeface="Arial"/>
              <a:buNone/>
            </a:pPr>
            <a:r>
              <a:t/>
            </a:r>
            <a:endParaRPr i="0" sz="600" u="none" cap="none" strike="noStrike">
              <a:solidFill>
                <a:srgbClr val="222222"/>
              </a:solidFill>
              <a:latin typeface="Inter"/>
              <a:ea typeface="Inter"/>
              <a:cs typeface="Inter"/>
              <a:sym typeface="Inter"/>
            </a:endParaRPr>
          </a:p>
        </p:txBody>
      </p:sp>
      <p:sp>
        <p:nvSpPr>
          <p:cNvPr id="208" name="Google Shape;208;p19"/>
          <p:cNvSpPr txBox="1"/>
          <p:nvPr>
            <p:ph idx="1" type="subTitle"/>
          </p:nvPr>
        </p:nvSpPr>
        <p:spPr>
          <a:xfrm>
            <a:off x="362775" y="1230600"/>
            <a:ext cx="3040800" cy="1252800"/>
          </a:xfrm>
          <a:prstGeom prst="rect">
            <a:avLst/>
          </a:prstGeom>
          <a:noFill/>
          <a:ln>
            <a:noFill/>
          </a:ln>
        </p:spPr>
        <p:txBody>
          <a:bodyPr anchorCtr="0" anchor="t" bIns="91425" lIns="0" spcFirstLastPara="1" rIns="91425" wrap="square" tIns="91425">
            <a:noAutofit/>
          </a:bodyPr>
          <a:lstStyle>
            <a:lvl1pPr lvl="0" rtl="0">
              <a:lnSpc>
                <a:spcPct val="115000"/>
              </a:lnSpc>
              <a:spcBef>
                <a:spcPts val="0"/>
              </a:spcBef>
              <a:spcAft>
                <a:spcPts val="0"/>
              </a:spcAft>
              <a:buSzPts val="1000"/>
              <a:buFont typeface="Inter"/>
              <a:buNone/>
              <a:defRPr sz="1000">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p:txBody>
      </p:sp>
      <p:sp>
        <p:nvSpPr>
          <p:cNvPr id="209" name="Google Shape;209;p19"/>
          <p:cNvSpPr txBox="1"/>
          <p:nvPr>
            <p:ph type="title"/>
          </p:nvPr>
        </p:nvSpPr>
        <p:spPr>
          <a:xfrm>
            <a:off x="362787" y="218900"/>
            <a:ext cx="4121100" cy="5664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2000"/>
              <a:buFont typeface="Inter Medium"/>
              <a:buNone/>
              <a:defRPr sz="2000">
                <a:solidFill>
                  <a:schemeClr val="dk1"/>
                </a:solidFill>
                <a:latin typeface="Inter Medium"/>
                <a:ea typeface="Inter Medium"/>
                <a:cs typeface="Inter Medium"/>
                <a:sym typeface="Inter Medium"/>
              </a:defRPr>
            </a:lvl1pPr>
            <a:lvl2pPr lvl="1" rtl="0">
              <a:spcBef>
                <a:spcPts val="0"/>
              </a:spcBef>
              <a:spcAft>
                <a:spcPts val="0"/>
              </a:spcAft>
              <a:buClr>
                <a:schemeClr val="dk1"/>
              </a:buClr>
              <a:buSzPts val="1500"/>
              <a:buNone/>
              <a:defRPr>
                <a:solidFill>
                  <a:schemeClr val="dk1"/>
                </a:solidFill>
              </a:defRPr>
            </a:lvl2pPr>
            <a:lvl3pPr lvl="2" rtl="0">
              <a:spcBef>
                <a:spcPts val="0"/>
              </a:spcBef>
              <a:spcAft>
                <a:spcPts val="0"/>
              </a:spcAft>
              <a:buClr>
                <a:schemeClr val="dk1"/>
              </a:buClr>
              <a:buSzPts val="1500"/>
              <a:buNone/>
              <a:defRPr>
                <a:solidFill>
                  <a:schemeClr val="dk1"/>
                </a:solidFill>
              </a:defRPr>
            </a:lvl3pPr>
            <a:lvl4pPr lvl="3" rtl="0">
              <a:spcBef>
                <a:spcPts val="0"/>
              </a:spcBef>
              <a:spcAft>
                <a:spcPts val="0"/>
              </a:spcAft>
              <a:buClr>
                <a:schemeClr val="dk1"/>
              </a:buClr>
              <a:buSzPts val="1500"/>
              <a:buNone/>
              <a:defRPr>
                <a:solidFill>
                  <a:schemeClr val="dk1"/>
                </a:solidFill>
              </a:defRPr>
            </a:lvl4pPr>
            <a:lvl5pPr lvl="4" rtl="0">
              <a:spcBef>
                <a:spcPts val="0"/>
              </a:spcBef>
              <a:spcAft>
                <a:spcPts val="0"/>
              </a:spcAft>
              <a:buClr>
                <a:schemeClr val="dk1"/>
              </a:buClr>
              <a:buSzPts val="1500"/>
              <a:buNone/>
              <a:defRPr>
                <a:solidFill>
                  <a:schemeClr val="dk1"/>
                </a:solidFill>
              </a:defRPr>
            </a:lvl5pPr>
            <a:lvl6pPr lvl="5" rtl="0">
              <a:spcBef>
                <a:spcPts val="0"/>
              </a:spcBef>
              <a:spcAft>
                <a:spcPts val="0"/>
              </a:spcAft>
              <a:buClr>
                <a:schemeClr val="dk1"/>
              </a:buClr>
              <a:buSzPts val="1500"/>
              <a:buNone/>
              <a:defRPr>
                <a:solidFill>
                  <a:schemeClr val="dk1"/>
                </a:solidFill>
              </a:defRPr>
            </a:lvl6pPr>
            <a:lvl7pPr lvl="6" rtl="0">
              <a:spcBef>
                <a:spcPts val="0"/>
              </a:spcBef>
              <a:spcAft>
                <a:spcPts val="0"/>
              </a:spcAft>
              <a:buClr>
                <a:schemeClr val="dk1"/>
              </a:buClr>
              <a:buSzPts val="1500"/>
              <a:buNone/>
              <a:defRPr>
                <a:solidFill>
                  <a:schemeClr val="dk1"/>
                </a:solidFill>
              </a:defRPr>
            </a:lvl7pPr>
            <a:lvl8pPr lvl="7" rtl="0">
              <a:spcBef>
                <a:spcPts val="0"/>
              </a:spcBef>
              <a:spcAft>
                <a:spcPts val="0"/>
              </a:spcAft>
              <a:buClr>
                <a:schemeClr val="dk1"/>
              </a:buClr>
              <a:buSzPts val="1500"/>
              <a:buNone/>
              <a:defRPr>
                <a:solidFill>
                  <a:schemeClr val="dk1"/>
                </a:solidFill>
              </a:defRPr>
            </a:lvl8pPr>
            <a:lvl9pPr lvl="8" rtl="0">
              <a:spcBef>
                <a:spcPts val="0"/>
              </a:spcBef>
              <a:spcAft>
                <a:spcPts val="0"/>
              </a:spcAft>
              <a:buClr>
                <a:schemeClr val="dk1"/>
              </a:buClr>
              <a:buSzPts val="1500"/>
              <a:buNone/>
              <a:defRPr>
                <a:solidFill>
                  <a:schemeClr val="dk1"/>
                </a:solidFill>
              </a:defRPr>
            </a:lvl9pPr>
          </a:lstStyle>
          <a:p/>
        </p:txBody>
      </p:sp>
      <p:pic>
        <p:nvPicPr>
          <p:cNvPr id="210" name="Google Shape;210;p19"/>
          <p:cNvPicPr preferRelativeResize="0"/>
          <p:nvPr/>
        </p:nvPicPr>
        <p:blipFill rotWithShape="1">
          <a:blip r:embed="rId3">
            <a:alphaModFix/>
          </a:blip>
          <a:srcRect b="35862" l="32662" r="34395" t="-1617"/>
          <a:stretch/>
        </p:blipFill>
        <p:spPr>
          <a:xfrm>
            <a:off x="3464725" y="2909266"/>
            <a:ext cx="1506125" cy="1692549"/>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 photo 2 1 1 1">
  <p:cSld name="CUSTOM_20_3_1_2_1_1_1">
    <p:bg>
      <p:bgPr>
        <a:solidFill>
          <a:srgbClr val="000000">
            <a:alpha val="0"/>
          </a:srgbClr>
        </a:solidFill>
      </p:bgPr>
    </p:bg>
    <p:spTree>
      <p:nvGrpSpPr>
        <p:cNvPr id="211" name="Shape 211"/>
        <p:cNvGrpSpPr/>
        <p:nvPr/>
      </p:nvGrpSpPr>
      <p:grpSpPr>
        <a:xfrm>
          <a:off x="0" y="0"/>
          <a:ext cx="0" cy="0"/>
          <a:chOff x="0" y="0"/>
          <a:chExt cx="0" cy="0"/>
        </a:xfrm>
      </p:grpSpPr>
      <p:pic>
        <p:nvPicPr>
          <p:cNvPr id="212" name="Google Shape;212;p20"/>
          <p:cNvPicPr preferRelativeResize="0"/>
          <p:nvPr/>
        </p:nvPicPr>
        <p:blipFill rotWithShape="1">
          <a:blip r:embed="rId2">
            <a:alphaModFix/>
          </a:blip>
          <a:srcRect b="3311" l="20516" r="18910" t="2072"/>
          <a:stretch/>
        </p:blipFill>
        <p:spPr>
          <a:xfrm>
            <a:off x="4658750" y="278450"/>
            <a:ext cx="4121400" cy="4293601"/>
          </a:xfrm>
          <a:prstGeom prst="rect">
            <a:avLst/>
          </a:prstGeom>
          <a:noFill/>
          <a:ln>
            <a:noFill/>
          </a:ln>
        </p:spPr>
      </p:pic>
      <p:sp>
        <p:nvSpPr>
          <p:cNvPr id="213" name="Google Shape;213;p20"/>
          <p:cNvSpPr txBox="1"/>
          <p:nvPr/>
        </p:nvSpPr>
        <p:spPr>
          <a:xfrm>
            <a:off x="362725" y="4787750"/>
            <a:ext cx="449100" cy="93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fld id="{00000000-1234-1234-1234-123412341234}" type="slidenum">
              <a:rPr i="0" lang="en" sz="600" u="none" cap="none" strike="noStrike">
                <a:solidFill>
                  <a:srgbClr val="222222"/>
                </a:solidFill>
                <a:latin typeface="Inter"/>
                <a:ea typeface="Inter"/>
                <a:cs typeface="Inter"/>
                <a:sym typeface="Inter"/>
              </a:rPr>
              <a:t>‹#›</a:t>
            </a:fld>
            <a:endParaRPr i="0" sz="600" u="none" cap="none" strike="noStrike">
              <a:solidFill>
                <a:srgbClr val="222222"/>
              </a:solidFill>
              <a:latin typeface="Inter"/>
              <a:ea typeface="Inter"/>
              <a:cs typeface="Inter"/>
              <a:sym typeface="Inter"/>
            </a:endParaRPr>
          </a:p>
        </p:txBody>
      </p:sp>
      <p:sp>
        <p:nvSpPr>
          <p:cNvPr id="214" name="Google Shape;214;p20"/>
          <p:cNvSpPr txBox="1"/>
          <p:nvPr/>
        </p:nvSpPr>
        <p:spPr>
          <a:xfrm>
            <a:off x="7795250" y="4787750"/>
            <a:ext cx="984900" cy="93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i="0" lang="en" sz="600" u="none" cap="none" strike="noStrike">
                <a:solidFill>
                  <a:srgbClr val="222222"/>
                </a:solidFill>
                <a:latin typeface="Inter"/>
                <a:ea typeface="Inter"/>
                <a:cs typeface="Inter"/>
                <a:sym typeface="Inter"/>
              </a:rPr>
              <a:t>©2021 RingCentral</a:t>
            </a:r>
            <a:endParaRPr i="0" sz="600" u="none" cap="none" strike="noStrike">
              <a:solidFill>
                <a:srgbClr val="222222"/>
              </a:solidFill>
              <a:latin typeface="Inter"/>
              <a:ea typeface="Inter"/>
              <a:cs typeface="Inter"/>
              <a:sym typeface="Inter"/>
            </a:endParaRPr>
          </a:p>
          <a:p>
            <a:pPr indent="0" lvl="0" marL="0" marR="0" rtl="0" algn="l">
              <a:lnSpc>
                <a:spcPct val="100000"/>
              </a:lnSpc>
              <a:spcBef>
                <a:spcPts val="0"/>
              </a:spcBef>
              <a:spcAft>
                <a:spcPts val="1600"/>
              </a:spcAft>
              <a:buClr>
                <a:srgbClr val="000000"/>
              </a:buClr>
              <a:buSzPts val="600"/>
              <a:buFont typeface="Arial"/>
              <a:buNone/>
            </a:pPr>
            <a:r>
              <a:t/>
            </a:r>
            <a:endParaRPr i="0" sz="600" u="none" cap="none" strike="noStrike">
              <a:solidFill>
                <a:srgbClr val="222222"/>
              </a:solidFill>
              <a:latin typeface="Inter"/>
              <a:ea typeface="Inter"/>
              <a:cs typeface="Inter"/>
              <a:sym typeface="Inter"/>
            </a:endParaRPr>
          </a:p>
        </p:txBody>
      </p:sp>
      <p:sp>
        <p:nvSpPr>
          <p:cNvPr id="215" name="Google Shape;215;p20"/>
          <p:cNvSpPr txBox="1"/>
          <p:nvPr>
            <p:ph idx="1" type="subTitle"/>
          </p:nvPr>
        </p:nvSpPr>
        <p:spPr>
          <a:xfrm>
            <a:off x="362775" y="1230600"/>
            <a:ext cx="3040800" cy="1252800"/>
          </a:xfrm>
          <a:prstGeom prst="rect">
            <a:avLst/>
          </a:prstGeom>
          <a:noFill/>
          <a:ln>
            <a:noFill/>
          </a:ln>
        </p:spPr>
        <p:txBody>
          <a:bodyPr anchorCtr="0" anchor="t" bIns="91425" lIns="0" spcFirstLastPara="1" rIns="91425" wrap="square" tIns="91425">
            <a:noAutofit/>
          </a:bodyPr>
          <a:lstStyle>
            <a:lvl1pPr lvl="0" rtl="0">
              <a:lnSpc>
                <a:spcPct val="115000"/>
              </a:lnSpc>
              <a:spcBef>
                <a:spcPts val="0"/>
              </a:spcBef>
              <a:spcAft>
                <a:spcPts val="0"/>
              </a:spcAft>
              <a:buSzPts val="1000"/>
              <a:buFont typeface="Inter"/>
              <a:buNone/>
              <a:defRPr sz="1000">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p:txBody>
      </p:sp>
      <p:sp>
        <p:nvSpPr>
          <p:cNvPr id="216" name="Google Shape;216;p20"/>
          <p:cNvSpPr txBox="1"/>
          <p:nvPr>
            <p:ph type="title"/>
          </p:nvPr>
        </p:nvSpPr>
        <p:spPr>
          <a:xfrm>
            <a:off x="362787" y="218900"/>
            <a:ext cx="4121100" cy="5664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2000"/>
              <a:buFont typeface="Inter Medium"/>
              <a:buNone/>
              <a:defRPr sz="2000">
                <a:solidFill>
                  <a:schemeClr val="dk1"/>
                </a:solidFill>
                <a:latin typeface="Inter Medium"/>
                <a:ea typeface="Inter Medium"/>
                <a:cs typeface="Inter Medium"/>
                <a:sym typeface="Inter Medium"/>
              </a:defRPr>
            </a:lvl1pPr>
            <a:lvl2pPr lvl="1" rtl="0">
              <a:spcBef>
                <a:spcPts val="0"/>
              </a:spcBef>
              <a:spcAft>
                <a:spcPts val="0"/>
              </a:spcAft>
              <a:buClr>
                <a:schemeClr val="dk1"/>
              </a:buClr>
              <a:buSzPts val="1500"/>
              <a:buNone/>
              <a:defRPr>
                <a:solidFill>
                  <a:schemeClr val="dk1"/>
                </a:solidFill>
              </a:defRPr>
            </a:lvl2pPr>
            <a:lvl3pPr lvl="2" rtl="0">
              <a:spcBef>
                <a:spcPts val="0"/>
              </a:spcBef>
              <a:spcAft>
                <a:spcPts val="0"/>
              </a:spcAft>
              <a:buClr>
                <a:schemeClr val="dk1"/>
              </a:buClr>
              <a:buSzPts val="1500"/>
              <a:buNone/>
              <a:defRPr>
                <a:solidFill>
                  <a:schemeClr val="dk1"/>
                </a:solidFill>
              </a:defRPr>
            </a:lvl3pPr>
            <a:lvl4pPr lvl="3" rtl="0">
              <a:spcBef>
                <a:spcPts val="0"/>
              </a:spcBef>
              <a:spcAft>
                <a:spcPts val="0"/>
              </a:spcAft>
              <a:buClr>
                <a:schemeClr val="dk1"/>
              </a:buClr>
              <a:buSzPts val="1500"/>
              <a:buNone/>
              <a:defRPr>
                <a:solidFill>
                  <a:schemeClr val="dk1"/>
                </a:solidFill>
              </a:defRPr>
            </a:lvl4pPr>
            <a:lvl5pPr lvl="4" rtl="0">
              <a:spcBef>
                <a:spcPts val="0"/>
              </a:spcBef>
              <a:spcAft>
                <a:spcPts val="0"/>
              </a:spcAft>
              <a:buClr>
                <a:schemeClr val="dk1"/>
              </a:buClr>
              <a:buSzPts val="1500"/>
              <a:buNone/>
              <a:defRPr>
                <a:solidFill>
                  <a:schemeClr val="dk1"/>
                </a:solidFill>
              </a:defRPr>
            </a:lvl5pPr>
            <a:lvl6pPr lvl="5" rtl="0">
              <a:spcBef>
                <a:spcPts val="0"/>
              </a:spcBef>
              <a:spcAft>
                <a:spcPts val="0"/>
              </a:spcAft>
              <a:buClr>
                <a:schemeClr val="dk1"/>
              </a:buClr>
              <a:buSzPts val="1500"/>
              <a:buNone/>
              <a:defRPr>
                <a:solidFill>
                  <a:schemeClr val="dk1"/>
                </a:solidFill>
              </a:defRPr>
            </a:lvl6pPr>
            <a:lvl7pPr lvl="6" rtl="0">
              <a:spcBef>
                <a:spcPts val="0"/>
              </a:spcBef>
              <a:spcAft>
                <a:spcPts val="0"/>
              </a:spcAft>
              <a:buClr>
                <a:schemeClr val="dk1"/>
              </a:buClr>
              <a:buSzPts val="1500"/>
              <a:buNone/>
              <a:defRPr>
                <a:solidFill>
                  <a:schemeClr val="dk1"/>
                </a:solidFill>
              </a:defRPr>
            </a:lvl7pPr>
            <a:lvl8pPr lvl="7" rtl="0">
              <a:spcBef>
                <a:spcPts val="0"/>
              </a:spcBef>
              <a:spcAft>
                <a:spcPts val="0"/>
              </a:spcAft>
              <a:buClr>
                <a:schemeClr val="dk1"/>
              </a:buClr>
              <a:buSzPts val="1500"/>
              <a:buNone/>
              <a:defRPr>
                <a:solidFill>
                  <a:schemeClr val="dk1"/>
                </a:solidFill>
              </a:defRPr>
            </a:lvl8pPr>
            <a:lvl9pPr lvl="8" rtl="0">
              <a:spcBef>
                <a:spcPts val="0"/>
              </a:spcBef>
              <a:spcAft>
                <a:spcPts val="0"/>
              </a:spcAft>
              <a:buClr>
                <a:schemeClr val="dk1"/>
              </a:buClr>
              <a:buSzPts val="1500"/>
              <a:buNone/>
              <a:defRPr>
                <a:solidFill>
                  <a:schemeClr val="dk1"/>
                </a:solidFill>
              </a:defRPr>
            </a:lvl9pPr>
          </a:lstStyle>
          <a:p/>
        </p:txBody>
      </p:sp>
      <p:pic>
        <p:nvPicPr>
          <p:cNvPr id="217" name="Google Shape;217;p20"/>
          <p:cNvPicPr preferRelativeResize="0"/>
          <p:nvPr/>
        </p:nvPicPr>
        <p:blipFill rotWithShape="1">
          <a:blip r:embed="rId3">
            <a:alphaModFix/>
          </a:blip>
          <a:srcRect b="35862" l="32662" r="34395" t="-1617"/>
          <a:stretch/>
        </p:blipFill>
        <p:spPr>
          <a:xfrm>
            <a:off x="3464725" y="2909266"/>
            <a:ext cx="1506125" cy="169254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1">
  <p:cSld name="TITLE_1_6_2_1">
    <p:bg>
      <p:bgPr>
        <a:solidFill>
          <a:srgbClr val="002855"/>
        </a:solidFill>
      </p:bgPr>
    </p:bg>
    <p:spTree>
      <p:nvGrpSpPr>
        <p:cNvPr id="13"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b="14274" l="0" r="6881" t="7251"/>
          <a:stretch/>
        </p:blipFill>
        <p:spPr>
          <a:xfrm>
            <a:off x="0" y="150"/>
            <a:ext cx="9150300" cy="5143499"/>
          </a:xfrm>
          <a:prstGeom prst="rect">
            <a:avLst/>
          </a:prstGeom>
          <a:noFill/>
          <a:ln>
            <a:noFill/>
          </a:ln>
        </p:spPr>
      </p:pic>
      <p:sp>
        <p:nvSpPr>
          <p:cNvPr id="15" name="Google Shape;15;p3"/>
          <p:cNvSpPr/>
          <p:nvPr/>
        </p:nvSpPr>
        <p:spPr>
          <a:xfrm>
            <a:off x="-3150" y="250"/>
            <a:ext cx="9150300" cy="5143500"/>
          </a:xfrm>
          <a:prstGeom prst="rect">
            <a:avLst/>
          </a:prstGeom>
          <a:solidFill>
            <a:srgbClr val="000000">
              <a:alpha val="47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12121"/>
              </a:solidFill>
            </a:endParaRPr>
          </a:p>
        </p:txBody>
      </p:sp>
      <p:sp>
        <p:nvSpPr>
          <p:cNvPr id="16" name="Google Shape;16;p3"/>
          <p:cNvSpPr txBox="1"/>
          <p:nvPr/>
        </p:nvSpPr>
        <p:spPr>
          <a:xfrm>
            <a:off x="2512900" y="4787750"/>
            <a:ext cx="986100" cy="93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1600"/>
              </a:spcAft>
              <a:buClr>
                <a:srgbClr val="000000"/>
              </a:buClr>
              <a:buSzPts val="1100"/>
              <a:buFont typeface="Arial"/>
              <a:buNone/>
            </a:pPr>
            <a:r>
              <a:rPr i="0" lang="en" sz="600" u="none" cap="none" strike="noStrike">
                <a:solidFill>
                  <a:srgbClr val="FFFFFF"/>
                </a:solidFill>
                <a:latin typeface="Inter"/>
                <a:ea typeface="Inter"/>
                <a:cs typeface="Inter"/>
                <a:sym typeface="Inter"/>
              </a:rPr>
              <a:t>Confidential </a:t>
            </a:r>
            <a:endParaRPr i="0" sz="600" u="none" cap="none" strike="noStrike">
              <a:solidFill>
                <a:srgbClr val="FFFFFF"/>
              </a:solidFill>
              <a:latin typeface="Inter"/>
              <a:ea typeface="Inter"/>
              <a:cs typeface="Inter"/>
              <a:sym typeface="Inter"/>
            </a:endParaRPr>
          </a:p>
        </p:txBody>
      </p:sp>
      <p:pic>
        <p:nvPicPr>
          <p:cNvPr id="17" name="Google Shape;17;p3"/>
          <p:cNvPicPr preferRelativeResize="0"/>
          <p:nvPr/>
        </p:nvPicPr>
        <p:blipFill>
          <a:blip r:embed="rId3">
            <a:alphaModFix/>
          </a:blip>
          <a:stretch>
            <a:fillRect/>
          </a:stretch>
        </p:blipFill>
        <p:spPr>
          <a:xfrm>
            <a:off x="360934" y="248500"/>
            <a:ext cx="914400" cy="203200"/>
          </a:xfrm>
          <a:prstGeom prst="rect">
            <a:avLst/>
          </a:prstGeom>
          <a:noFill/>
          <a:ln>
            <a:noFill/>
          </a:ln>
        </p:spPr>
      </p:pic>
      <p:sp>
        <p:nvSpPr>
          <p:cNvPr id="18" name="Google Shape;18;p3"/>
          <p:cNvSpPr txBox="1"/>
          <p:nvPr/>
        </p:nvSpPr>
        <p:spPr>
          <a:xfrm>
            <a:off x="7795429" y="4787750"/>
            <a:ext cx="984900" cy="93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i="0" lang="en" sz="600" u="none" cap="none" strike="noStrike">
                <a:solidFill>
                  <a:srgbClr val="FFFFFF"/>
                </a:solidFill>
                <a:latin typeface="Inter"/>
                <a:ea typeface="Inter"/>
                <a:cs typeface="Inter"/>
                <a:sym typeface="Inter"/>
              </a:rPr>
              <a:t>©2021 RingCentral</a:t>
            </a:r>
            <a:endParaRPr i="0" sz="600" u="none" cap="none" strike="noStrike">
              <a:solidFill>
                <a:srgbClr val="FFFFFF"/>
              </a:solidFill>
              <a:latin typeface="Inter"/>
              <a:ea typeface="Inter"/>
              <a:cs typeface="Inter"/>
              <a:sym typeface="Inter"/>
            </a:endParaRPr>
          </a:p>
          <a:p>
            <a:pPr indent="0" lvl="0" marL="0" marR="0" rtl="0" algn="l">
              <a:lnSpc>
                <a:spcPct val="100000"/>
              </a:lnSpc>
              <a:spcBef>
                <a:spcPts val="0"/>
              </a:spcBef>
              <a:spcAft>
                <a:spcPts val="1600"/>
              </a:spcAft>
              <a:buClr>
                <a:srgbClr val="000000"/>
              </a:buClr>
              <a:buSzPts val="600"/>
              <a:buFont typeface="Arial"/>
              <a:buNone/>
            </a:pPr>
            <a:r>
              <a:t/>
            </a:r>
            <a:endParaRPr i="0" sz="600" u="none" cap="none" strike="noStrike">
              <a:solidFill>
                <a:srgbClr val="FFFFFF"/>
              </a:solidFill>
              <a:latin typeface="Inter"/>
              <a:ea typeface="Inter"/>
              <a:cs typeface="Inter"/>
              <a:sym typeface="Inter"/>
            </a:endParaRPr>
          </a:p>
        </p:txBody>
      </p:sp>
      <p:sp>
        <p:nvSpPr>
          <p:cNvPr id="19" name="Google Shape;19;p3"/>
          <p:cNvSpPr txBox="1"/>
          <p:nvPr>
            <p:ph type="title"/>
          </p:nvPr>
        </p:nvSpPr>
        <p:spPr>
          <a:xfrm>
            <a:off x="319412" y="755525"/>
            <a:ext cx="6267300" cy="1633800"/>
          </a:xfrm>
          <a:prstGeom prst="rect">
            <a:avLst/>
          </a:prstGeom>
          <a:noFill/>
          <a:ln>
            <a:noFill/>
          </a:ln>
        </p:spPr>
        <p:txBody>
          <a:bodyPr anchorCtr="0" anchor="t" bIns="0" lIns="0" spcFirstLastPara="1" rIns="0" wrap="square" tIns="0">
            <a:spAutoFit/>
          </a:bodyPr>
          <a:lstStyle>
            <a:lvl1pPr lvl="0" rtl="0" algn="l">
              <a:lnSpc>
                <a:spcPct val="86000"/>
              </a:lnSpc>
              <a:spcBef>
                <a:spcPts val="0"/>
              </a:spcBef>
              <a:spcAft>
                <a:spcPts val="0"/>
              </a:spcAft>
              <a:buClr>
                <a:srgbClr val="FFFFFF"/>
              </a:buClr>
              <a:buSzPts val="4800"/>
              <a:buFont typeface="Inter"/>
              <a:buNone/>
              <a:defRPr sz="4800">
                <a:solidFill>
                  <a:srgbClr val="FFFFFF"/>
                </a:solidFill>
                <a:latin typeface="Inter"/>
                <a:ea typeface="Inter"/>
                <a:cs typeface="Inter"/>
                <a:sym typeface="Inter"/>
              </a:defRPr>
            </a:lvl1pPr>
            <a:lvl2pPr lvl="1" rtl="0" algn="l">
              <a:lnSpc>
                <a:spcPct val="86000"/>
              </a:lnSpc>
              <a:spcBef>
                <a:spcPts val="0"/>
              </a:spcBef>
              <a:spcAft>
                <a:spcPts val="0"/>
              </a:spcAft>
              <a:buClr>
                <a:srgbClr val="FFFFFF"/>
              </a:buClr>
              <a:buSzPts val="4800"/>
              <a:buFont typeface="Inter"/>
              <a:buNone/>
              <a:defRPr sz="4800">
                <a:solidFill>
                  <a:srgbClr val="FFFFFF"/>
                </a:solidFill>
                <a:latin typeface="Inter"/>
                <a:ea typeface="Inter"/>
                <a:cs typeface="Inter"/>
                <a:sym typeface="Inter"/>
              </a:defRPr>
            </a:lvl2pPr>
            <a:lvl3pPr lvl="2" rtl="0" algn="l">
              <a:lnSpc>
                <a:spcPct val="86000"/>
              </a:lnSpc>
              <a:spcBef>
                <a:spcPts val="0"/>
              </a:spcBef>
              <a:spcAft>
                <a:spcPts val="0"/>
              </a:spcAft>
              <a:buClr>
                <a:srgbClr val="FFFFFF"/>
              </a:buClr>
              <a:buSzPts val="4800"/>
              <a:buFont typeface="Inter"/>
              <a:buNone/>
              <a:defRPr sz="4800">
                <a:solidFill>
                  <a:srgbClr val="FFFFFF"/>
                </a:solidFill>
                <a:latin typeface="Inter"/>
                <a:ea typeface="Inter"/>
                <a:cs typeface="Inter"/>
                <a:sym typeface="Inter"/>
              </a:defRPr>
            </a:lvl3pPr>
            <a:lvl4pPr lvl="3" rtl="0" algn="l">
              <a:lnSpc>
                <a:spcPct val="86000"/>
              </a:lnSpc>
              <a:spcBef>
                <a:spcPts val="0"/>
              </a:spcBef>
              <a:spcAft>
                <a:spcPts val="0"/>
              </a:spcAft>
              <a:buClr>
                <a:srgbClr val="FFFFFF"/>
              </a:buClr>
              <a:buSzPts val="4800"/>
              <a:buFont typeface="Inter"/>
              <a:buNone/>
              <a:defRPr sz="4800">
                <a:solidFill>
                  <a:srgbClr val="FFFFFF"/>
                </a:solidFill>
                <a:latin typeface="Inter"/>
                <a:ea typeface="Inter"/>
                <a:cs typeface="Inter"/>
                <a:sym typeface="Inter"/>
              </a:defRPr>
            </a:lvl4pPr>
            <a:lvl5pPr lvl="4" rtl="0" algn="l">
              <a:lnSpc>
                <a:spcPct val="86000"/>
              </a:lnSpc>
              <a:spcBef>
                <a:spcPts val="0"/>
              </a:spcBef>
              <a:spcAft>
                <a:spcPts val="0"/>
              </a:spcAft>
              <a:buClr>
                <a:srgbClr val="FFFFFF"/>
              </a:buClr>
              <a:buSzPts val="4800"/>
              <a:buFont typeface="Inter"/>
              <a:buNone/>
              <a:defRPr sz="4800">
                <a:solidFill>
                  <a:srgbClr val="FFFFFF"/>
                </a:solidFill>
                <a:latin typeface="Inter"/>
                <a:ea typeface="Inter"/>
                <a:cs typeface="Inter"/>
                <a:sym typeface="Inter"/>
              </a:defRPr>
            </a:lvl5pPr>
            <a:lvl6pPr lvl="5" rtl="0" algn="l">
              <a:lnSpc>
                <a:spcPct val="86000"/>
              </a:lnSpc>
              <a:spcBef>
                <a:spcPts val="0"/>
              </a:spcBef>
              <a:spcAft>
                <a:spcPts val="0"/>
              </a:spcAft>
              <a:buClr>
                <a:srgbClr val="FFFFFF"/>
              </a:buClr>
              <a:buSzPts val="4800"/>
              <a:buFont typeface="Inter"/>
              <a:buNone/>
              <a:defRPr sz="4800">
                <a:solidFill>
                  <a:srgbClr val="FFFFFF"/>
                </a:solidFill>
                <a:latin typeface="Inter"/>
                <a:ea typeface="Inter"/>
                <a:cs typeface="Inter"/>
                <a:sym typeface="Inter"/>
              </a:defRPr>
            </a:lvl6pPr>
            <a:lvl7pPr lvl="6" rtl="0" algn="l">
              <a:lnSpc>
                <a:spcPct val="86000"/>
              </a:lnSpc>
              <a:spcBef>
                <a:spcPts val="0"/>
              </a:spcBef>
              <a:spcAft>
                <a:spcPts val="0"/>
              </a:spcAft>
              <a:buClr>
                <a:srgbClr val="FFFFFF"/>
              </a:buClr>
              <a:buSzPts val="4800"/>
              <a:buFont typeface="Inter"/>
              <a:buNone/>
              <a:defRPr sz="4800">
                <a:solidFill>
                  <a:srgbClr val="FFFFFF"/>
                </a:solidFill>
                <a:latin typeface="Inter"/>
                <a:ea typeface="Inter"/>
                <a:cs typeface="Inter"/>
                <a:sym typeface="Inter"/>
              </a:defRPr>
            </a:lvl7pPr>
            <a:lvl8pPr lvl="7" rtl="0" algn="l">
              <a:lnSpc>
                <a:spcPct val="86000"/>
              </a:lnSpc>
              <a:spcBef>
                <a:spcPts val="0"/>
              </a:spcBef>
              <a:spcAft>
                <a:spcPts val="0"/>
              </a:spcAft>
              <a:buClr>
                <a:srgbClr val="FFFFFF"/>
              </a:buClr>
              <a:buSzPts val="4800"/>
              <a:buFont typeface="Inter"/>
              <a:buNone/>
              <a:defRPr sz="4800">
                <a:solidFill>
                  <a:srgbClr val="FFFFFF"/>
                </a:solidFill>
                <a:latin typeface="Inter"/>
                <a:ea typeface="Inter"/>
                <a:cs typeface="Inter"/>
                <a:sym typeface="Inter"/>
              </a:defRPr>
            </a:lvl8pPr>
            <a:lvl9pPr lvl="8" rtl="0" algn="l">
              <a:lnSpc>
                <a:spcPct val="86000"/>
              </a:lnSpc>
              <a:spcBef>
                <a:spcPts val="0"/>
              </a:spcBef>
              <a:spcAft>
                <a:spcPts val="0"/>
              </a:spcAft>
              <a:buClr>
                <a:srgbClr val="FFFFFF"/>
              </a:buClr>
              <a:buSzPts val="4800"/>
              <a:buFont typeface="Inter"/>
              <a:buNone/>
              <a:defRPr sz="4800">
                <a:solidFill>
                  <a:srgbClr val="FFFFFF"/>
                </a:solidFill>
                <a:latin typeface="Inter"/>
                <a:ea typeface="Inter"/>
                <a:cs typeface="Inter"/>
                <a:sym typeface="Inter"/>
              </a:defRPr>
            </a:lvl9pPr>
          </a:lstStyle>
          <a:p/>
        </p:txBody>
      </p:sp>
    </p:spTree>
  </p:cSld>
  <p:clrMapOvr>
    <a:masterClrMapping/>
  </p:clrMapOvr>
  <p:extLst>
    <p:ext uri="{DCECCB84-F9BA-43D5-87BE-67443E8EF086}">
      <p15:sldGuideLst>
        <p15:guide id="1" orient="horz" pos="792">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 photo 1">
  <p:cSld name="CUSTOM_20_3_1_1">
    <p:bg>
      <p:bgPr>
        <a:solidFill>
          <a:srgbClr val="000000">
            <a:alpha val="0"/>
          </a:srgbClr>
        </a:solidFill>
      </p:bgPr>
    </p:bg>
    <p:spTree>
      <p:nvGrpSpPr>
        <p:cNvPr id="218" name="Shape 218"/>
        <p:cNvGrpSpPr/>
        <p:nvPr/>
      </p:nvGrpSpPr>
      <p:grpSpPr>
        <a:xfrm>
          <a:off x="0" y="0"/>
          <a:ext cx="0" cy="0"/>
          <a:chOff x="0" y="0"/>
          <a:chExt cx="0" cy="0"/>
        </a:xfrm>
      </p:grpSpPr>
      <p:sp>
        <p:nvSpPr>
          <p:cNvPr id="219" name="Google Shape;219;p21"/>
          <p:cNvSpPr txBox="1"/>
          <p:nvPr/>
        </p:nvSpPr>
        <p:spPr>
          <a:xfrm>
            <a:off x="362725" y="4787750"/>
            <a:ext cx="449100" cy="93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fld id="{00000000-1234-1234-1234-123412341234}" type="slidenum">
              <a:rPr i="0" lang="en" sz="600" u="none" cap="none" strike="noStrike">
                <a:solidFill>
                  <a:srgbClr val="222222"/>
                </a:solidFill>
                <a:latin typeface="Inter"/>
                <a:ea typeface="Inter"/>
                <a:cs typeface="Inter"/>
                <a:sym typeface="Inter"/>
              </a:rPr>
              <a:t>‹#›</a:t>
            </a:fld>
            <a:endParaRPr i="0" sz="600" u="none" cap="none" strike="noStrike">
              <a:solidFill>
                <a:srgbClr val="222222"/>
              </a:solidFill>
              <a:latin typeface="Inter"/>
              <a:ea typeface="Inter"/>
              <a:cs typeface="Inter"/>
              <a:sym typeface="Inter"/>
            </a:endParaRPr>
          </a:p>
        </p:txBody>
      </p:sp>
      <p:sp>
        <p:nvSpPr>
          <p:cNvPr id="220" name="Google Shape;220;p21"/>
          <p:cNvSpPr txBox="1"/>
          <p:nvPr/>
        </p:nvSpPr>
        <p:spPr>
          <a:xfrm>
            <a:off x="7795250" y="4787750"/>
            <a:ext cx="984900" cy="93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i="0" lang="en" sz="600" u="none" cap="none" strike="noStrike">
                <a:solidFill>
                  <a:srgbClr val="222222"/>
                </a:solidFill>
                <a:latin typeface="Inter"/>
                <a:ea typeface="Inter"/>
                <a:cs typeface="Inter"/>
                <a:sym typeface="Inter"/>
              </a:rPr>
              <a:t>©2021 RingCentral</a:t>
            </a:r>
            <a:endParaRPr i="0" sz="600" u="none" cap="none" strike="noStrike">
              <a:solidFill>
                <a:srgbClr val="222222"/>
              </a:solidFill>
              <a:latin typeface="Inter"/>
              <a:ea typeface="Inter"/>
              <a:cs typeface="Inter"/>
              <a:sym typeface="Inter"/>
            </a:endParaRPr>
          </a:p>
          <a:p>
            <a:pPr indent="0" lvl="0" marL="0" marR="0" rtl="0" algn="l">
              <a:lnSpc>
                <a:spcPct val="100000"/>
              </a:lnSpc>
              <a:spcBef>
                <a:spcPts val="0"/>
              </a:spcBef>
              <a:spcAft>
                <a:spcPts val="1600"/>
              </a:spcAft>
              <a:buClr>
                <a:srgbClr val="000000"/>
              </a:buClr>
              <a:buSzPts val="600"/>
              <a:buFont typeface="Arial"/>
              <a:buNone/>
            </a:pPr>
            <a:r>
              <a:t/>
            </a:r>
            <a:endParaRPr i="0" sz="600" u="none" cap="none" strike="noStrike">
              <a:solidFill>
                <a:srgbClr val="222222"/>
              </a:solidFill>
              <a:latin typeface="Inter"/>
              <a:ea typeface="Inter"/>
              <a:cs typeface="Inter"/>
              <a:sym typeface="Inter"/>
            </a:endParaRPr>
          </a:p>
        </p:txBody>
      </p:sp>
      <p:sp>
        <p:nvSpPr>
          <p:cNvPr id="221" name="Google Shape;221;p21"/>
          <p:cNvSpPr txBox="1"/>
          <p:nvPr>
            <p:ph idx="1" type="subTitle"/>
          </p:nvPr>
        </p:nvSpPr>
        <p:spPr>
          <a:xfrm>
            <a:off x="5112175" y="1172125"/>
            <a:ext cx="3040800" cy="2515800"/>
          </a:xfrm>
          <a:prstGeom prst="rect">
            <a:avLst/>
          </a:prstGeom>
          <a:noFill/>
          <a:ln>
            <a:noFill/>
          </a:ln>
        </p:spPr>
        <p:txBody>
          <a:bodyPr anchorCtr="0" anchor="t" bIns="91425" lIns="0" spcFirstLastPara="1" rIns="91425" wrap="square" tIns="91425">
            <a:noAutofit/>
          </a:bodyPr>
          <a:lstStyle>
            <a:lvl1pPr lvl="0" rtl="0">
              <a:lnSpc>
                <a:spcPct val="115000"/>
              </a:lnSpc>
              <a:spcBef>
                <a:spcPts val="0"/>
              </a:spcBef>
              <a:spcAft>
                <a:spcPts val="0"/>
              </a:spcAft>
              <a:buSzPts val="1000"/>
              <a:buFont typeface="Inter"/>
              <a:buNone/>
              <a:defRPr sz="1000">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p:txBody>
      </p:sp>
      <p:sp>
        <p:nvSpPr>
          <p:cNvPr id="222" name="Google Shape;222;p21"/>
          <p:cNvSpPr txBox="1"/>
          <p:nvPr>
            <p:ph type="title"/>
          </p:nvPr>
        </p:nvSpPr>
        <p:spPr>
          <a:xfrm>
            <a:off x="4660162" y="424950"/>
            <a:ext cx="4121100" cy="566400"/>
          </a:xfrm>
          <a:prstGeom prst="rect">
            <a:avLst/>
          </a:prstGeom>
        </p:spPr>
        <p:txBody>
          <a:bodyPr anchorCtr="0" anchor="t" bIns="0" lIns="0" spcFirstLastPara="1" rIns="0" wrap="square" tIns="0">
            <a:noAutofit/>
          </a:bodyPr>
          <a:lstStyle>
            <a:lvl1pPr lvl="0" rtl="0" algn="ctr">
              <a:spcBef>
                <a:spcPts val="0"/>
              </a:spcBef>
              <a:spcAft>
                <a:spcPts val="0"/>
              </a:spcAft>
              <a:buClr>
                <a:schemeClr val="dk1"/>
              </a:buClr>
              <a:buSzPts val="2000"/>
              <a:buFont typeface="Inter Medium"/>
              <a:buNone/>
              <a:defRPr sz="2000">
                <a:solidFill>
                  <a:schemeClr val="dk1"/>
                </a:solidFill>
                <a:latin typeface="Inter Medium"/>
                <a:ea typeface="Inter Medium"/>
                <a:cs typeface="Inter Medium"/>
                <a:sym typeface="Inter Medium"/>
              </a:defRPr>
            </a:lvl1pPr>
            <a:lvl2pPr lvl="1" rtl="0">
              <a:spcBef>
                <a:spcPts val="0"/>
              </a:spcBef>
              <a:spcAft>
                <a:spcPts val="0"/>
              </a:spcAft>
              <a:buClr>
                <a:schemeClr val="dk1"/>
              </a:buClr>
              <a:buSzPts val="1500"/>
              <a:buNone/>
              <a:defRPr>
                <a:solidFill>
                  <a:schemeClr val="dk1"/>
                </a:solidFill>
              </a:defRPr>
            </a:lvl2pPr>
            <a:lvl3pPr lvl="2" rtl="0">
              <a:spcBef>
                <a:spcPts val="0"/>
              </a:spcBef>
              <a:spcAft>
                <a:spcPts val="0"/>
              </a:spcAft>
              <a:buClr>
                <a:schemeClr val="dk1"/>
              </a:buClr>
              <a:buSzPts val="1500"/>
              <a:buNone/>
              <a:defRPr>
                <a:solidFill>
                  <a:schemeClr val="dk1"/>
                </a:solidFill>
              </a:defRPr>
            </a:lvl3pPr>
            <a:lvl4pPr lvl="3" rtl="0">
              <a:spcBef>
                <a:spcPts val="0"/>
              </a:spcBef>
              <a:spcAft>
                <a:spcPts val="0"/>
              </a:spcAft>
              <a:buClr>
                <a:schemeClr val="dk1"/>
              </a:buClr>
              <a:buSzPts val="1500"/>
              <a:buNone/>
              <a:defRPr>
                <a:solidFill>
                  <a:schemeClr val="dk1"/>
                </a:solidFill>
              </a:defRPr>
            </a:lvl4pPr>
            <a:lvl5pPr lvl="4" rtl="0">
              <a:spcBef>
                <a:spcPts val="0"/>
              </a:spcBef>
              <a:spcAft>
                <a:spcPts val="0"/>
              </a:spcAft>
              <a:buClr>
                <a:schemeClr val="dk1"/>
              </a:buClr>
              <a:buSzPts val="1500"/>
              <a:buNone/>
              <a:defRPr>
                <a:solidFill>
                  <a:schemeClr val="dk1"/>
                </a:solidFill>
              </a:defRPr>
            </a:lvl5pPr>
            <a:lvl6pPr lvl="5" rtl="0">
              <a:spcBef>
                <a:spcPts val="0"/>
              </a:spcBef>
              <a:spcAft>
                <a:spcPts val="0"/>
              </a:spcAft>
              <a:buClr>
                <a:schemeClr val="dk1"/>
              </a:buClr>
              <a:buSzPts val="1500"/>
              <a:buNone/>
              <a:defRPr>
                <a:solidFill>
                  <a:schemeClr val="dk1"/>
                </a:solidFill>
              </a:defRPr>
            </a:lvl6pPr>
            <a:lvl7pPr lvl="6" rtl="0">
              <a:spcBef>
                <a:spcPts val="0"/>
              </a:spcBef>
              <a:spcAft>
                <a:spcPts val="0"/>
              </a:spcAft>
              <a:buClr>
                <a:schemeClr val="dk1"/>
              </a:buClr>
              <a:buSzPts val="1500"/>
              <a:buNone/>
              <a:defRPr>
                <a:solidFill>
                  <a:schemeClr val="dk1"/>
                </a:solidFill>
              </a:defRPr>
            </a:lvl7pPr>
            <a:lvl8pPr lvl="7" rtl="0">
              <a:spcBef>
                <a:spcPts val="0"/>
              </a:spcBef>
              <a:spcAft>
                <a:spcPts val="0"/>
              </a:spcAft>
              <a:buClr>
                <a:schemeClr val="dk1"/>
              </a:buClr>
              <a:buSzPts val="1500"/>
              <a:buNone/>
              <a:defRPr>
                <a:solidFill>
                  <a:schemeClr val="dk1"/>
                </a:solidFill>
              </a:defRPr>
            </a:lvl8pPr>
            <a:lvl9pPr lvl="8" rtl="0">
              <a:spcBef>
                <a:spcPts val="0"/>
              </a:spcBef>
              <a:spcAft>
                <a:spcPts val="0"/>
              </a:spcAft>
              <a:buClr>
                <a:schemeClr val="dk1"/>
              </a:buClr>
              <a:buSzPts val="1500"/>
              <a:buNone/>
              <a:defRPr>
                <a:solidFill>
                  <a:schemeClr val="dk1"/>
                </a:solidFill>
              </a:defRPr>
            </a:lvl9pPr>
          </a:lstStyle>
          <a:p/>
        </p:txBody>
      </p:sp>
      <p:pic>
        <p:nvPicPr>
          <p:cNvPr id="223" name="Google Shape;223;p21"/>
          <p:cNvPicPr preferRelativeResize="0"/>
          <p:nvPr/>
        </p:nvPicPr>
        <p:blipFill rotWithShape="1">
          <a:blip r:embed="rId2">
            <a:alphaModFix/>
          </a:blip>
          <a:srcRect b="1582" l="18062" r="5949" t="1948"/>
          <a:stretch/>
        </p:blipFill>
        <p:spPr>
          <a:xfrm>
            <a:off x="186575" y="424950"/>
            <a:ext cx="4295700" cy="4293600"/>
          </a:xfrm>
          <a:prstGeom prst="roundRect">
            <a:avLst>
              <a:gd fmla="val 0" name="adj"/>
            </a:avLst>
          </a:prstGeom>
          <a:noFill/>
          <a:ln>
            <a:noFill/>
          </a:ln>
        </p:spPr>
      </p:pic>
      <p:pic>
        <p:nvPicPr>
          <p:cNvPr id="224" name="Google Shape;224;p21"/>
          <p:cNvPicPr preferRelativeResize="0"/>
          <p:nvPr/>
        </p:nvPicPr>
        <p:blipFill rotWithShape="1">
          <a:blip r:embed="rId3">
            <a:alphaModFix/>
          </a:blip>
          <a:srcRect b="35862" l="32662" r="34395" t="-1617"/>
          <a:stretch/>
        </p:blipFill>
        <p:spPr>
          <a:xfrm>
            <a:off x="3907063" y="2962266"/>
            <a:ext cx="1506125" cy="1692549"/>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 photo 1 1">
  <p:cSld name="CUSTOM_20_3_1_1_1">
    <p:bg>
      <p:bgPr>
        <a:solidFill>
          <a:srgbClr val="000000">
            <a:alpha val="0"/>
          </a:srgbClr>
        </a:solidFill>
      </p:bgPr>
    </p:bg>
    <p:spTree>
      <p:nvGrpSpPr>
        <p:cNvPr id="225" name="Shape 225"/>
        <p:cNvGrpSpPr/>
        <p:nvPr/>
      </p:nvGrpSpPr>
      <p:grpSpPr>
        <a:xfrm>
          <a:off x="0" y="0"/>
          <a:ext cx="0" cy="0"/>
          <a:chOff x="0" y="0"/>
          <a:chExt cx="0" cy="0"/>
        </a:xfrm>
      </p:grpSpPr>
      <p:pic>
        <p:nvPicPr>
          <p:cNvPr id="226" name="Google Shape;226;p22"/>
          <p:cNvPicPr preferRelativeResize="0"/>
          <p:nvPr/>
        </p:nvPicPr>
        <p:blipFill rotWithShape="1">
          <a:blip r:embed="rId2">
            <a:alphaModFix/>
          </a:blip>
          <a:srcRect b="0" l="8395" r="24919" t="0"/>
          <a:stretch/>
        </p:blipFill>
        <p:spPr>
          <a:xfrm>
            <a:off x="275475" y="361225"/>
            <a:ext cx="4295700" cy="4293600"/>
          </a:xfrm>
          <a:prstGeom prst="roundRect">
            <a:avLst>
              <a:gd fmla="val 0" name="adj"/>
            </a:avLst>
          </a:prstGeom>
          <a:noFill/>
          <a:ln>
            <a:noFill/>
          </a:ln>
        </p:spPr>
      </p:pic>
      <p:sp>
        <p:nvSpPr>
          <p:cNvPr id="227" name="Google Shape;227;p22"/>
          <p:cNvSpPr txBox="1"/>
          <p:nvPr/>
        </p:nvSpPr>
        <p:spPr>
          <a:xfrm>
            <a:off x="362725" y="4787750"/>
            <a:ext cx="449100" cy="93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fld id="{00000000-1234-1234-1234-123412341234}" type="slidenum">
              <a:rPr i="0" lang="en" sz="600" u="none" cap="none" strike="noStrike">
                <a:solidFill>
                  <a:srgbClr val="222222"/>
                </a:solidFill>
                <a:latin typeface="Inter"/>
                <a:ea typeface="Inter"/>
                <a:cs typeface="Inter"/>
                <a:sym typeface="Inter"/>
              </a:rPr>
              <a:t>‹#›</a:t>
            </a:fld>
            <a:endParaRPr i="0" sz="600" u="none" cap="none" strike="noStrike">
              <a:solidFill>
                <a:srgbClr val="222222"/>
              </a:solidFill>
              <a:latin typeface="Inter"/>
              <a:ea typeface="Inter"/>
              <a:cs typeface="Inter"/>
              <a:sym typeface="Inter"/>
            </a:endParaRPr>
          </a:p>
        </p:txBody>
      </p:sp>
      <p:sp>
        <p:nvSpPr>
          <p:cNvPr id="228" name="Google Shape;228;p22"/>
          <p:cNvSpPr txBox="1"/>
          <p:nvPr/>
        </p:nvSpPr>
        <p:spPr>
          <a:xfrm>
            <a:off x="7795250" y="4787750"/>
            <a:ext cx="984900" cy="93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i="0" lang="en" sz="600" u="none" cap="none" strike="noStrike">
                <a:solidFill>
                  <a:srgbClr val="222222"/>
                </a:solidFill>
                <a:latin typeface="Inter"/>
                <a:ea typeface="Inter"/>
                <a:cs typeface="Inter"/>
                <a:sym typeface="Inter"/>
              </a:rPr>
              <a:t>©2021 RingCentral</a:t>
            </a:r>
            <a:endParaRPr i="0" sz="600" u="none" cap="none" strike="noStrike">
              <a:solidFill>
                <a:srgbClr val="222222"/>
              </a:solidFill>
              <a:latin typeface="Inter"/>
              <a:ea typeface="Inter"/>
              <a:cs typeface="Inter"/>
              <a:sym typeface="Inter"/>
            </a:endParaRPr>
          </a:p>
          <a:p>
            <a:pPr indent="0" lvl="0" marL="0" marR="0" rtl="0" algn="l">
              <a:lnSpc>
                <a:spcPct val="100000"/>
              </a:lnSpc>
              <a:spcBef>
                <a:spcPts val="0"/>
              </a:spcBef>
              <a:spcAft>
                <a:spcPts val="1600"/>
              </a:spcAft>
              <a:buClr>
                <a:srgbClr val="000000"/>
              </a:buClr>
              <a:buSzPts val="600"/>
              <a:buFont typeface="Arial"/>
              <a:buNone/>
            </a:pPr>
            <a:r>
              <a:t/>
            </a:r>
            <a:endParaRPr i="0" sz="600" u="none" cap="none" strike="noStrike">
              <a:solidFill>
                <a:srgbClr val="222222"/>
              </a:solidFill>
              <a:latin typeface="Inter"/>
              <a:ea typeface="Inter"/>
              <a:cs typeface="Inter"/>
              <a:sym typeface="Inter"/>
            </a:endParaRPr>
          </a:p>
        </p:txBody>
      </p:sp>
      <p:sp>
        <p:nvSpPr>
          <p:cNvPr id="229" name="Google Shape;229;p22"/>
          <p:cNvSpPr txBox="1"/>
          <p:nvPr>
            <p:ph idx="1" type="subTitle"/>
          </p:nvPr>
        </p:nvSpPr>
        <p:spPr>
          <a:xfrm>
            <a:off x="5112175" y="1172125"/>
            <a:ext cx="3040800" cy="2515800"/>
          </a:xfrm>
          <a:prstGeom prst="rect">
            <a:avLst/>
          </a:prstGeom>
          <a:noFill/>
          <a:ln>
            <a:noFill/>
          </a:ln>
        </p:spPr>
        <p:txBody>
          <a:bodyPr anchorCtr="0" anchor="t" bIns="91425" lIns="0" spcFirstLastPara="1" rIns="91425" wrap="square" tIns="91425">
            <a:noAutofit/>
          </a:bodyPr>
          <a:lstStyle>
            <a:lvl1pPr lvl="0" rtl="0">
              <a:lnSpc>
                <a:spcPct val="115000"/>
              </a:lnSpc>
              <a:spcBef>
                <a:spcPts val="0"/>
              </a:spcBef>
              <a:spcAft>
                <a:spcPts val="0"/>
              </a:spcAft>
              <a:buSzPts val="1000"/>
              <a:buFont typeface="Inter"/>
              <a:buNone/>
              <a:defRPr sz="1000">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p:txBody>
      </p:sp>
      <p:sp>
        <p:nvSpPr>
          <p:cNvPr id="230" name="Google Shape;230;p22"/>
          <p:cNvSpPr txBox="1"/>
          <p:nvPr>
            <p:ph type="title"/>
          </p:nvPr>
        </p:nvSpPr>
        <p:spPr>
          <a:xfrm>
            <a:off x="4660162" y="424950"/>
            <a:ext cx="4121100" cy="566400"/>
          </a:xfrm>
          <a:prstGeom prst="rect">
            <a:avLst/>
          </a:prstGeom>
        </p:spPr>
        <p:txBody>
          <a:bodyPr anchorCtr="0" anchor="t" bIns="0" lIns="0" spcFirstLastPara="1" rIns="0" wrap="square" tIns="0">
            <a:noAutofit/>
          </a:bodyPr>
          <a:lstStyle>
            <a:lvl1pPr lvl="0" rtl="0" algn="ctr">
              <a:spcBef>
                <a:spcPts val="0"/>
              </a:spcBef>
              <a:spcAft>
                <a:spcPts val="0"/>
              </a:spcAft>
              <a:buClr>
                <a:schemeClr val="dk1"/>
              </a:buClr>
              <a:buSzPts val="2000"/>
              <a:buFont typeface="Inter Medium"/>
              <a:buNone/>
              <a:defRPr sz="2000">
                <a:solidFill>
                  <a:schemeClr val="dk1"/>
                </a:solidFill>
                <a:latin typeface="Inter Medium"/>
                <a:ea typeface="Inter Medium"/>
                <a:cs typeface="Inter Medium"/>
                <a:sym typeface="Inter Medium"/>
              </a:defRPr>
            </a:lvl1pPr>
            <a:lvl2pPr lvl="1" rtl="0">
              <a:spcBef>
                <a:spcPts val="0"/>
              </a:spcBef>
              <a:spcAft>
                <a:spcPts val="0"/>
              </a:spcAft>
              <a:buClr>
                <a:schemeClr val="dk1"/>
              </a:buClr>
              <a:buSzPts val="1500"/>
              <a:buNone/>
              <a:defRPr>
                <a:solidFill>
                  <a:schemeClr val="dk1"/>
                </a:solidFill>
              </a:defRPr>
            </a:lvl2pPr>
            <a:lvl3pPr lvl="2" rtl="0">
              <a:spcBef>
                <a:spcPts val="0"/>
              </a:spcBef>
              <a:spcAft>
                <a:spcPts val="0"/>
              </a:spcAft>
              <a:buClr>
                <a:schemeClr val="dk1"/>
              </a:buClr>
              <a:buSzPts val="1500"/>
              <a:buNone/>
              <a:defRPr>
                <a:solidFill>
                  <a:schemeClr val="dk1"/>
                </a:solidFill>
              </a:defRPr>
            </a:lvl3pPr>
            <a:lvl4pPr lvl="3" rtl="0">
              <a:spcBef>
                <a:spcPts val="0"/>
              </a:spcBef>
              <a:spcAft>
                <a:spcPts val="0"/>
              </a:spcAft>
              <a:buClr>
                <a:schemeClr val="dk1"/>
              </a:buClr>
              <a:buSzPts val="1500"/>
              <a:buNone/>
              <a:defRPr>
                <a:solidFill>
                  <a:schemeClr val="dk1"/>
                </a:solidFill>
              </a:defRPr>
            </a:lvl4pPr>
            <a:lvl5pPr lvl="4" rtl="0">
              <a:spcBef>
                <a:spcPts val="0"/>
              </a:spcBef>
              <a:spcAft>
                <a:spcPts val="0"/>
              </a:spcAft>
              <a:buClr>
                <a:schemeClr val="dk1"/>
              </a:buClr>
              <a:buSzPts val="1500"/>
              <a:buNone/>
              <a:defRPr>
                <a:solidFill>
                  <a:schemeClr val="dk1"/>
                </a:solidFill>
              </a:defRPr>
            </a:lvl5pPr>
            <a:lvl6pPr lvl="5" rtl="0">
              <a:spcBef>
                <a:spcPts val="0"/>
              </a:spcBef>
              <a:spcAft>
                <a:spcPts val="0"/>
              </a:spcAft>
              <a:buClr>
                <a:schemeClr val="dk1"/>
              </a:buClr>
              <a:buSzPts val="1500"/>
              <a:buNone/>
              <a:defRPr>
                <a:solidFill>
                  <a:schemeClr val="dk1"/>
                </a:solidFill>
              </a:defRPr>
            </a:lvl6pPr>
            <a:lvl7pPr lvl="6" rtl="0">
              <a:spcBef>
                <a:spcPts val="0"/>
              </a:spcBef>
              <a:spcAft>
                <a:spcPts val="0"/>
              </a:spcAft>
              <a:buClr>
                <a:schemeClr val="dk1"/>
              </a:buClr>
              <a:buSzPts val="1500"/>
              <a:buNone/>
              <a:defRPr>
                <a:solidFill>
                  <a:schemeClr val="dk1"/>
                </a:solidFill>
              </a:defRPr>
            </a:lvl7pPr>
            <a:lvl8pPr lvl="7" rtl="0">
              <a:spcBef>
                <a:spcPts val="0"/>
              </a:spcBef>
              <a:spcAft>
                <a:spcPts val="0"/>
              </a:spcAft>
              <a:buClr>
                <a:schemeClr val="dk1"/>
              </a:buClr>
              <a:buSzPts val="1500"/>
              <a:buNone/>
              <a:defRPr>
                <a:solidFill>
                  <a:schemeClr val="dk1"/>
                </a:solidFill>
              </a:defRPr>
            </a:lvl8pPr>
            <a:lvl9pPr lvl="8" rtl="0">
              <a:spcBef>
                <a:spcPts val="0"/>
              </a:spcBef>
              <a:spcAft>
                <a:spcPts val="0"/>
              </a:spcAft>
              <a:buClr>
                <a:schemeClr val="dk1"/>
              </a:buClr>
              <a:buSzPts val="1500"/>
              <a:buNone/>
              <a:defRPr>
                <a:solidFill>
                  <a:schemeClr val="dk1"/>
                </a:solidFill>
              </a:defRPr>
            </a:lvl9pPr>
          </a:lstStyle>
          <a:p/>
        </p:txBody>
      </p:sp>
      <p:pic>
        <p:nvPicPr>
          <p:cNvPr id="231" name="Google Shape;231;p22"/>
          <p:cNvPicPr preferRelativeResize="0"/>
          <p:nvPr/>
        </p:nvPicPr>
        <p:blipFill rotWithShape="1">
          <a:blip r:embed="rId3">
            <a:alphaModFix/>
          </a:blip>
          <a:srcRect b="35862" l="32662" r="34395" t="-1617"/>
          <a:stretch/>
        </p:blipFill>
        <p:spPr>
          <a:xfrm>
            <a:off x="3907063" y="2962266"/>
            <a:ext cx="1506125" cy="1692549"/>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 photo 1 1 1">
  <p:cSld name="CUSTOM_20_3_1_1_1_1">
    <p:bg>
      <p:bgPr>
        <a:solidFill>
          <a:srgbClr val="000000">
            <a:alpha val="0"/>
          </a:srgbClr>
        </a:solidFill>
      </p:bgPr>
    </p:bg>
    <p:spTree>
      <p:nvGrpSpPr>
        <p:cNvPr id="232" name="Shape 232"/>
        <p:cNvGrpSpPr/>
        <p:nvPr/>
      </p:nvGrpSpPr>
      <p:grpSpPr>
        <a:xfrm>
          <a:off x="0" y="0"/>
          <a:ext cx="0" cy="0"/>
          <a:chOff x="0" y="0"/>
          <a:chExt cx="0" cy="0"/>
        </a:xfrm>
      </p:grpSpPr>
      <p:pic>
        <p:nvPicPr>
          <p:cNvPr id="233" name="Google Shape;233;p23"/>
          <p:cNvPicPr preferRelativeResize="0"/>
          <p:nvPr/>
        </p:nvPicPr>
        <p:blipFill rotWithShape="1">
          <a:blip r:embed="rId2">
            <a:alphaModFix/>
          </a:blip>
          <a:srcRect b="344" l="23741" r="10693" t="1356"/>
          <a:stretch/>
        </p:blipFill>
        <p:spPr>
          <a:xfrm>
            <a:off x="237375" y="278125"/>
            <a:ext cx="4296550" cy="4293601"/>
          </a:xfrm>
          <a:prstGeom prst="rect">
            <a:avLst/>
          </a:prstGeom>
          <a:noFill/>
          <a:ln>
            <a:noFill/>
          </a:ln>
        </p:spPr>
      </p:pic>
      <p:sp>
        <p:nvSpPr>
          <p:cNvPr id="234" name="Google Shape;234;p23"/>
          <p:cNvSpPr txBox="1"/>
          <p:nvPr/>
        </p:nvSpPr>
        <p:spPr>
          <a:xfrm>
            <a:off x="362725" y="4787750"/>
            <a:ext cx="449100" cy="93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fld id="{00000000-1234-1234-1234-123412341234}" type="slidenum">
              <a:rPr i="0" lang="en" sz="600" u="none" cap="none" strike="noStrike">
                <a:solidFill>
                  <a:srgbClr val="222222"/>
                </a:solidFill>
                <a:latin typeface="Inter"/>
                <a:ea typeface="Inter"/>
                <a:cs typeface="Inter"/>
                <a:sym typeface="Inter"/>
              </a:rPr>
              <a:t>‹#›</a:t>
            </a:fld>
            <a:endParaRPr i="0" sz="600" u="none" cap="none" strike="noStrike">
              <a:solidFill>
                <a:srgbClr val="222222"/>
              </a:solidFill>
              <a:latin typeface="Inter"/>
              <a:ea typeface="Inter"/>
              <a:cs typeface="Inter"/>
              <a:sym typeface="Inter"/>
            </a:endParaRPr>
          </a:p>
        </p:txBody>
      </p:sp>
      <p:sp>
        <p:nvSpPr>
          <p:cNvPr id="235" name="Google Shape;235;p23"/>
          <p:cNvSpPr txBox="1"/>
          <p:nvPr/>
        </p:nvSpPr>
        <p:spPr>
          <a:xfrm>
            <a:off x="7795250" y="4787750"/>
            <a:ext cx="984900" cy="93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i="0" lang="en" sz="600" u="none" cap="none" strike="noStrike">
                <a:solidFill>
                  <a:srgbClr val="222222"/>
                </a:solidFill>
                <a:latin typeface="Inter"/>
                <a:ea typeface="Inter"/>
                <a:cs typeface="Inter"/>
                <a:sym typeface="Inter"/>
              </a:rPr>
              <a:t>©2021 RingCentral</a:t>
            </a:r>
            <a:endParaRPr i="0" sz="600" u="none" cap="none" strike="noStrike">
              <a:solidFill>
                <a:srgbClr val="222222"/>
              </a:solidFill>
              <a:latin typeface="Inter"/>
              <a:ea typeface="Inter"/>
              <a:cs typeface="Inter"/>
              <a:sym typeface="Inter"/>
            </a:endParaRPr>
          </a:p>
          <a:p>
            <a:pPr indent="0" lvl="0" marL="0" marR="0" rtl="0" algn="l">
              <a:lnSpc>
                <a:spcPct val="100000"/>
              </a:lnSpc>
              <a:spcBef>
                <a:spcPts val="0"/>
              </a:spcBef>
              <a:spcAft>
                <a:spcPts val="1600"/>
              </a:spcAft>
              <a:buClr>
                <a:srgbClr val="000000"/>
              </a:buClr>
              <a:buSzPts val="600"/>
              <a:buFont typeface="Arial"/>
              <a:buNone/>
            </a:pPr>
            <a:r>
              <a:t/>
            </a:r>
            <a:endParaRPr i="0" sz="600" u="none" cap="none" strike="noStrike">
              <a:solidFill>
                <a:srgbClr val="222222"/>
              </a:solidFill>
              <a:latin typeface="Inter"/>
              <a:ea typeface="Inter"/>
              <a:cs typeface="Inter"/>
              <a:sym typeface="Inter"/>
            </a:endParaRPr>
          </a:p>
        </p:txBody>
      </p:sp>
      <p:sp>
        <p:nvSpPr>
          <p:cNvPr id="236" name="Google Shape;236;p23"/>
          <p:cNvSpPr txBox="1"/>
          <p:nvPr>
            <p:ph idx="1" type="subTitle"/>
          </p:nvPr>
        </p:nvSpPr>
        <p:spPr>
          <a:xfrm>
            <a:off x="5112175" y="1172125"/>
            <a:ext cx="3040800" cy="2515800"/>
          </a:xfrm>
          <a:prstGeom prst="rect">
            <a:avLst/>
          </a:prstGeom>
          <a:noFill/>
          <a:ln>
            <a:noFill/>
          </a:ln>
        </p:spPr>
        <p:txBody>
          <a:bodyPr anchorCtr="0" anchor="t" bIns="91425" lIns="0" spcFirstLastPara="1" rIns="91425" wrap="square" tIns="91425">
            <a:noAutofit/>
          </a:bodyPr>
          <a:lstStyle>
            <a:lvl1pPr lvl="0" rtl="0">
              <a:lnSpc>
                <a:spcPct val="115000"/>
              </a:lnSpc>
              <a:spcBef>
                <a:spcPts val="0"/>
              </a:spcBef>
              <a:spcAft>
                <a:spcPts val="0"/>
              </a:spcAft>
              <a:buSzPts val="1000"/>
              <a:buFont typeface="Inter"/>
              <a:buNone/>
              <a:defRPr sz="1000">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p:txBody>
      </p:sp>
      <p:sp>
        <p:nvSpPr>
          <p:cNvPr id="237" name="Google Shape;237;p23"/>
          <p:cNvSpPr txBox="1"/>
          <p:nvPr>
            <p:ph type="title"/>
          </p:nvPr>
        </p:nvSpPr>
        <p:spPr>
          <a:xfrm>
            <a:off x="4660162" y="424950"/>
            <a:ext cx="4121100" cy="566400"/>
          </a:xfrm>
          <a:prstGeom prst="rect">
            <a:avLst/>
          </a:prstGeom>
        </p:spPr>
        <p:txBody>
          <a:bodyPr anchorCtr="0" anchor="t" bIns="0" lIns="0" spcFirstLastPara="1" rIns="0" wrap="square" tIns="0">
            <a:noAutofit/>
          </a:bodyPr>
          <a:lstStyle>
            <a:lvl1pPr lvl="0" rtl="0" algn="ctr">
              <a:spcBef>
                <a:spcPts val="0"/>
              </a:spcBef>
              <a:spcAft>
                <a:spcPts val="0"/>
              </a:spcAft>
              <a:buClr>
                <a:schemeClr val="dk1"/>
              </a:buClr>
              <a:buSzPts val="2000"/>
              <a:buFont typeface="Inter Medium"/>
              <a:buNone/>
              <a:defRPr sz="2000">
                <a:solidFill>
                  <a:schemeClr val="dk1"/>
                </a:solidFill>
                <a:latin typeface="Inter Medium"/>
                <a:ea typeface="Inter Medium"/>
                <a:cs typeface="Inter Medium"/>
                <a:sym typeface="Inter Medium"/>
              </a:defRPr>
            </a:lvl1pPr>
            <a:lvl2pPr lvl="1" rtl="0">
              <a:spcBef>
                <a:spcPts val="0"/>
              </a:spcBef>
              <a:spcAft>
                <a:spcPts val="0"/>
              </a:spcAft>
              <a:buClr>
                <a:schemeClr val="dk1"/>
              </a:buClr>
              <a:buSzPts val="1500"/>
              <a:buNone/>
              <a:defRPr>
                <a:solidFill>
                  <a:schemeClr val="dk1"/>
                </a:solidFill>
              </a:defRPr>
            </a:lvl2pPr>
            <a:lvl3pPr lvl="2" rtl="0">
              <a:spcBef>
                <a:spcPts val="0"/>
              </a:spcBef>
              <a:spcAft>
                <a:spcPts val="0"/>
              </a:spcAft>
              <a:buClr>
                <a:schemeClr val="dk1"/>
              </a:buClr>
              <a:buSzPts val="1500"/>
              <a:buNone/>
              <a:defRPr>
                <a:solidFill>
                  <a:schemeClr val="dk1"/>
                </a:solidFill>
              </a:defRPr>
            </a:lvl3pPr>
            <a:lvl4pPr lvl="3" rtl="0">
              <a:spcBef>
                <a:spcPts val="0"/>
              </a:spcBef>
              <a:spcAft>
                <a:spcPts val="0"/>
              </a:spcAft>
              <a:buClr>
                <a:schemeClr val="dk1"/>
              </a:buClr>
              <a:buSzPts val="1500"/>
              <a:buNone/>
              <a:defRPr>
                <a:solidFill>
                  <a:schemeClr val="dk1"/>
                </a:solidFill>
              </a:defRPr>
            </a:lvl4pPr>
            <a:lvl5pPr lvl="4" rtl="0">
              <a:spcBef>
                <a:spcPts val="0"/>
              </a:spcBef>
              <a:spcAft>
                <a:spcPts val="0"/>
              </a:spcAft>
              <a:buClr>
                <a:schemeClr val="dk1"/>
              </a:buClr>
              <a:buSzPts val="1500"/>
              <a:buNone/>
              <a:defRPr>
                <a:solidFill>
                  <a:schemeClr val="dk1"/>
                </a:solidFill>
              </a:defRPr>
            </a:lvl5pPr>
            <a:lvl6pPr lvl="5" rtl="0">
              <a:spcBef>
                <a:spcPts val="0"/>
              </a:spcBef>
              <a:spcAft>
                <a:spcPts val="0"/>
              </a:spcAft>
              <a:buClr>
                <a:schemeClr val="dk1"/>
              </a:buClr>
              <a:buSzPts val="1500"/>
              <a:buNone/>
              <a:defRPr>
                <a:solidFill>
                  <a:schemeClr val="dk1"/>
                </a:solidFill>
              </a:defRPr>
            </a:lvl6pPr>
            <a:lvl7pPr lvl="6" rtl="0">
              <a:spcBef>
                <a:spcPts val="0"/>
              </a:spcBef>
              <a:spcAft>
                <a:spcPts val="0"/>
              </a:spcAft>
              <a:buClr>
                <a:schemeClr val="dk1"/>
              </a:buClr>
              <a:buSzPts val="1500"/>
              <a:buNone/>
              <a:defRPr>
                <a:solidFill>
                  <a:schemeClr val="dk1"/>
                </a:solidFill>
              </a:defRPr>
            </a:lvl7pPr>
            <a:lvl8pPr lvl="7" rtl="0">
              <a:spcBef>
                <a:spcPts val="0"/>
              </a:spcBef>
              <a:spcAft>
                <a:spcPts val="0"/>
              </a:spcAft>
              <a:buClr>
                <a:schemeClr val="dk1"/>
              </a:buClr>
              <a:buSzPts val="1500"/>
              <a:buNone/>
              <a:defRPr>
                <a:solidFill>
                  <a:schemeClr val="dk1"/>
                </a:solidFill>
              </a:defRPr>
            </a:lvl8pPr>
            <a:lvl9pPr lvl="8" rtl="0">
              <a:spcBef>
                <a:spcPts val="0"/>
              </a:spcBef>
              <a:spcAft>
                <a:spcPts val="0"/>
              </a:spcAft>
              <a:buClr>
                <a:schemeClr val="dk1"/>
              </a:buClr>
              <a:buSzPts val="1500"/>
              <a:buNone/>
              <a:defRPr>
                <a:solidFill>
                  <a:schemeClr val="dk1"/>
                </a:solidFill>
              </a:defRPr>
            </a:lvl9pPr>
          </a:lstStyle>
          <a:p/>
        </p:txBody>
      </p:sp>
      <p:pic>
        <p:nvPicPr>
          <p:cNvPr id="238" name="Google Shape;238;p23"/>
          <p:cNvPicPr preferRelativeResize="0"/>
          <p:nvPr/>
        </p:nvPicPr>
        <p:blipFill rotWithShape="1">
          <a:blip r:embed="rId3">
            <a:alphaModFix/>
          </a:blip>
          <a:srcRect b="35862" l="32662" r="34395" t="-1617"/>
          <a:stretch/>
        </p:blipFill>
        <p:spPr>
          <a:xfrm>
            <a:off x="3907063" y="2962266"/>
            <a:ext cx="1506125" cy="1692549"/>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 photo 1 1 1 1">
  <p:cSld name="CUSTOM_20_3_1_1_1_1_1">
    <p:bg>
      <p:bgPr>
        <a:solidFill>
          <a:srgbClr val="000000">
            <a:alpha val="0"/>
          </a:srgbClr>
        </a:solidFill>
      </p:bgPr>
    </p:bg>
    <p:spTree>
      <p:nvGrpSpPr>
        <p:cNvPr id="239" name="Shape 239"/>
        <p:cNvGrpSpPr/>
        <p:nvPr/>
      </p:nvGrpSpPr>
      <p:grpSpPr>
        <a:xfrm>
          <a:off x="0" y="0"/>
          <a:ext cx="0" cy="0"/>
          <a:chOff x="0" y="0"/>
          <a:chExt cx="0" cy="0"/>
        </a:xfrm>
      </p:grpSpPr>
      <p:pic>
        <p:nvPicPr>
          <p:cNvPr id="240" name="Google Shape;240;p24"/>
          <p:cNvPicPr preferRelativeResize="0"/>
          <p:nvPr/>
        </p:nvPicPr>
        <p:blipFill rotWithShape="1">
          <a:blip r:embed="rId2">
            <a:alphaModFix/>
          </a:blip>
          <a:srcRect b="-50" l="8925" r="24416" t="50"/>
          <a:stretch/>
        </p:blipFill>
        <p:spPr>
          <a:xfrm>
            <a:off x="185738" y="276500"/>
            <a:ext cx="4297375" cy="4296849"/>
          </a:xfrm>
          <a:prstGeom prst="rect">
            <a:avLst/>
          </a:prstGeom>
          <a:noFill/>
          <a:ln>
            <a:noFill/>
          </a:ln>
        </p:spPr>
      </p:pic>
      <p:sp>
        <p:nvSpPr>
          <p:cNvPr id="241" name="Google Shape;241;p24"/>
          <p:cNvSpPr txBox="1"/>
          <p:nvPr/>
        </p:nvSpPr>
        <p:spPr>
          <a:xfrm>
            <a:off x="362725" y="4787750"/>
            <a:ext cx="449100" cy="93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fld id="{00000000-1234-1234-1234-123412341234}" type="slidenum">
              <a:rPr i="0" lang="en" sz="600" u="none" cap="none" strike="noStrike">
                <a:solidFill>
                  <a:srgbClr val="222222"/>
                </a:solidFill>
                <a:latin typeface="Inter"/>
                <a:ea typeface="Inter"/>
                <a:cs typeface="Inter"/>
                <a:sym typeface="Inter"/>
              </a:rPr>
              <a:t>‹#›</a:t>
            </a:fld>
            <a:endParaRPr i="0" sz="600" u="none" cap="none" strike="noStrike">
              <a:solidFill>
                <a:srgbClr val="222222"/>
              </a:solidFill>
              <a:latin typeface="Inter"/>
              <a:ea typeface="Inter"/>
              <a:cs typeface="Inter"/>
              <a:sym typeface="Inter"/>
            </a:endParaRPr>
          </a:p>
        </p:txBody>
      </p:sp>
      <p:sp>
        <p:nvSpPr>
          <p:cNvPr id="242" name="Google Shape;242;p24"/>
          <p:cNvSpPr txBox="1"/>
          <p:nvPr/>
        </p:nvSpPr>
        <p:spPr>
          <a:xfrm>
            <a:off x="7795250" y="4787750"/>
            <a:ext cx="984900" cy="93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i="0" lang="en" sz="600" u="none" cap="none" strike="noStrike">
                <a:solidFill>
                  <a:srgbClr val="222222"/>
                </a:solidFill>
                <a:latin typeface="Inter"/>
                <a:ea typeface="Inter"/>
                <a:cs typeface="Inter"/>
                <a:sym typeface="Inter"/>
              </a:rPr>
              <a:t>©2021 RingCentral</a:t>
            </a:r>
            <a:endParaRPr i="0" sz="600" u="none" cap="none" strike="noStrike">
              <a:solidFill>
                <a:srgbClr val="222222"/>
              </a:solidFill>
              <a:latin typeface="Inter"/>
              <a:ea typeface="Inter"/>
              <a:cs typeface="Inter"/>
              <a:sym typeface="Inter"/>
            </a:endParaRPr>
          </a:p>
          <a:p>
            <a:pPr indent="0" lvl="0" marL="0" marR="0" rtl="0" algn="l">
              <a:lnSpc>
                <a:spcPct val="100000"/>
              </a:lnSpc>
              <a:spcBef>
                <a:spcPts val="0"/>
              </a:spcBef>
              <a:spcAft>
                <a:spcPts val="1600"/>
              </a:spcAft>
              <a:buClr>
                <a:srgbClr val="000000"/>
              </a:buClr>
              <a:buSzPts val="600"/>
              <a:buFont typeface="Arial"/>
              <a:buNone/>
            </a:pPr>
            <a:r>
              <a:t/>
            </a:r>
            <a:endParaRPr i="0" sz="600" u="none" cap="none" strike="noStrike">
              <a:solidFill>
                <a:srgbClr val="222222"/>
              </a:solidFill>
              <a:latin typeface="Inter"/>
              <a:ea typeface="Inter"/>
              <a:cs typeface="Inter"/>
              <a:sym typeface="Inter"/>
            </a:endParaRPr>
          </a:p>
        </p:txBody>
      </p:sp>
      <p:sp>
        <p:nvSpPr>
          <p:cNvPr id="243" name="Google Shape;243;p24"/>
          <p:cNvSpPr txBox="1"/>
          <p:nvPr>
            <p:ph idx="1" type="subTitle"/>
          </p:nvPr>
        </p:nvSpPr>
        <p:spPr>
          <a:xfrm>
            <a:off x="5112175" y="1172125"/>
            <a:ext cx="3040800" cy="2515800"/>
          </a:xfrm>
          <a:prstGeom prst="rect">
            <a:avLst/>
          </a:prstGeom>
          <a:noFill/>
          <a:ln>
            <a:noFill/>
          </a:ln>
        </p:spPr>
        <p:txBody>
          <a:bodyPr anchorCtr="0" anchor="t" bIns="91425" lIns="0" spcFirstLastPara="1" rIns="91425" wrap="square" tIns="91425">
            <a:noAutofit/>
          </a:bodyPr>
          <a:lstStyle>
            <a:lvl1pPr lvl="0" rtl="0">
              <a:lnSpc>
                <a:spcPct val="115000"/>
              </a:lnSpc>
              <a:spcBef>
                <a:spcPts val="0"/>
              </a:spcBef>
              <a:spcAft>
                <a:spcPts val="0"/>
              </a:spcAft>
              <a:buSzPts val="1000"/>
              <a:buFont typeface="Inter"/>
              <a:buNone/>
              <a:defRPr sz="1000">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p:txBody>
      </p:sp>
      <p:sp>
        <p:nvSpPr>
          <p:cNvPr id="244" name="Google Shape;244;p24"/>
          <p:cNvSpPr txBox="1"/>
          <p:nvPr>
            <p:ph type="title"/>
          </p:nvPr>
        </p:nvSpPr>
        <p:spPr>
          <a:xfrm>
            <a:off x="4660162" y="424950"/>
            <a:ext cx="4121100" cy="566400"/>
          </a:xfrm>
          <a:prstGeom prst="rect">
            <a:avLst/>
          </a:prstGeom>
        </p:spPr>
        <p:txBody>
          <a:bodyPr anchorCtr="0" anchor="t" bIns="0" lIns="0" spcFirstLastPara="1" rIns="0" wrap="square" tIns="0">
            <a:noAutofit/>
          </a:bodyPr>
          <a:lstStyle>
            <a:lvl1pPr lvl="0" rtl="0" algn="ctr">
              <a:spcBef>
                <a:spcPts val="0"/>
              </a:spcBef>
              <a:spcAft>
                <a:spcPts val="0"/>
              </a:spcAft>
              <a:buClr>
                <a:schemeClr val="dk1"/>
              </a:buClr>
              <a:buSzPts val="2000"/>
              <a:buFont typeface="Inter Medium"/>
              <a:buNone/>
              <a:defRPr sz="2000">
                <a:solidFill>
                  <a:schemeClr val="dk1"/>
                </a:solidFill>
                <a:latin typeface="Inter Medium"/>
                <a:ea typeface="Inter Medium"/>
                <a:cs typeface="Inter Medium"/>
                <a:sym typeface="Inter Medium"/>
              </a:defRPr>
            </a:lvl1pPr>
            <a:lvl2pPr lvl="1" rtl="0">
              <a:spcBef>
                <a:spcPts val="0"/>
              </a:spcBef>
              <a:spcAft>
                <a:spcPts val="0"/>
              </a:spcAft>
              <a:buClr>
                <a:schemeClr val="dk1"/>
              </a:buClr>
              <a:buSzPts val="1500"/>
              <a:buNone/>
              <a:defRPr>
                <a:solidFill>
                  <a:schemeClr val="dk1"/>
                </a:solidFill>
              </a:defRPr>
            </a:lvl2pPr>
            <a:lvl3pPr lvl="2" rtl="0">
              <a:spcBef>
                <a:spcPts val="0"/>
              </a:spcBef>
              <a:spcAft>
                <a:spcPts val="0"/>
              </a:spcAft>
              <a:buClr>
                <a:schemeClr val="dk1"/>
              </a:buClr>
              <a:buSzPts val="1500"/>
              <a:buNone/>
              <a:defRPr>
                <a:solidFill>
                  <a:schemeClr val="dk1"/>
                </a:solidFill>
              </a:defRPr>
            </a:lvl3pPr>
            <a:lvl4pPr lvl="3" rtl="0">
              <a:spcBef>
                <a:spcPts val="0"/>
              </a:spcBef>
              <a:spcAft>
                <a:spcPts val="0"/>
              </a:spcAft>
              <a:buClr>
                <a:schemeClr val="dk1"/>
              </a:buClr>
              <a:buSzPts val="1500"/>
              <a:buNone/>
              <a:defRPr>
                <a:solidFill>
                  <a:schemeClr val="dk1"/>
                </a:solidFill>
              </a:defRPr>
            </a:lvl4pPr>
            <a:lvl5pPr lvl="4" rtl="0">
              <a:spcBef>
                <a:spcPts val="0"/>
              </a:spcBef>
              <a:spcAft>
                <a:spcPts val="0"/>
              </a:spcAft>
              <a:buClr>
                <a:schemeClr val="dk1"/>
              </a:buClr>
              <a:buSzPts val="1500"/>
              <a:buNone/>
              <a:defRPr>
                <a:solidFill>
                  <a:schemeClr val="dk1"/>
                </a:solidFill>
              </a:defRPr>
            </a:lvl5pPr>
            <a:lvl6pPr lvl="5" rtl="0">
              <a:spcBef>
                <a:spcPts val="0"/>
              </a:spcBef>
              <a:spcAft>
                <a:spcPts val="0"/>
              </a:spcAft>
              <a:buClr>
                <a:schemeClr val="dk1"/>
              </a:buClr>
              <a:buSzPts val="1500"/>
              <a:buNone/>
              <a:defRPr>
                <a:solidFill>
                  <a:schemeClr val="dk1"/>
                </a:solidFill>
              </a:defRPr>
            </a:lvl6pPr>
            <a:lvl7pPr lvl="6" rtl="0">
              <a:spcBef>
                <a:spcPts val="0"/>
              </a:spcBef>
              <a:spcAft>
                <a:spcPts val="0"/>
              </a:spcAft>
              <a:buClr>
                <a:schemeClr val="dk1"/>
              </a:buClr>
              <a:buSzPts val="1500"/>
              <a:buNone/>
              <a:defRPr>
                <a:solidFill>
                  <a:schemeClr val="dk1"/>
                </a:solidFill>
              </a:defRPr>
            </a:lvl7pPr>
            <a:lvl8pPr lvl="7" rtl="0">
              <a:spcBef>
                <a:spcPts val="0"/>
              </a:spcBef>
              <a:spcAft>
                <a:spcPts val="0"/>
              </a:spcAft>
              <a:buClr>
                <a:schemeClr val="dk1"/>
              </a:buClr>
              <a:buSzPts val="1500"/>
              <a:buNone/>
              <a:defRPr>
                <a:solidFill>
                  <a:schemeClr val="dk1"/>
                </a:solidFill>
              </a:defRPr>
            </a:lvl8pPr>
            <a:lvl9pPr lvl="8" rtl="0">
              <a:spcBef>
                <a:spcPts val="0"/>
              </a:spcBef>
              <a:spcAft>
                <a:spcPts val="0"/>
              </a:spcAft>
              <a:buClr>
                <a:schemeClr val="dk1"/>
              </a:buClr>
              <a:buSzPts val="1500"/>
              <a:buNone/>
              <a:defRPr>
                <a:solidFill>
                  <a:schemeClr val="dk1"/>
                </a:solidFill>
              </a:defRPr>
            </a:lvl9pPr>
          </a:lstStyle>
          <a:p/>
        </p:txBody>
      </p:sp>
      <p:pic>
        <p:nvPicPr>
          <p:cNvPr id="245" name="Google Shape;245;p24"/>
          <p:cNvPicPr preferRelativeResize="0"/>
          <p:nvPr/>
        </p:nvPicPr>
        <p:blipFill rotWithShape="1">
          <a:blip r:embed="rId3">
            <a:alphaModFix/>
          </a:blip>
          <a:srcRect b="35862" l="32662" r="34395" t="-1617"/>
          <a:stretch/>
        </p:blipFill>
        <p:spPr>
          <a:xfrm>
            <a:off x="3907063" y="2962266"/>
            <a:ext cx="1506125" cy="1692549"/>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 photo 1 1 1 1 1">
  <p:cSld name="CUSTOM_20_3_1_1_1_1_1_1">
    <p:bg>
      <p:bgPr>
        <a:solidFill>
          <a:srgbClr val="000000">
            <a:alpha val="0"/>
          </a:srgbClr>
        </a:solidFill>
      </p:bgPr>
    </p:bg>
    <p:spTree>
      <p:nvGrpSpPr>
        <p:cNvPr id="246" name="Shape 246"/>
        <p:cNvGrpSpPr/>
        <p:nvPr/>
      </p:nvGrpSpPr>
      <p:grpSpPr>
        <a:xfrm>
          <a:off x="0" y="0"/>
          <a:ext cx="0" cy="0"/>
          <a:chOff x="0" y="0"/>
          <a:chExt cx="0" cy="0"/>
        </a:xfrm>
      </p:grpSpPr>
      <p:pic>
        <p:nvPicPr>
          <p:cNvPr id="247" name="Google Shape;247;p25"/>
          <p:cNvPicPr preferRelativeResize="0"/>
          <p:nvPr/>
        </p:nvPicPr>
        <p:blipFill rotWithShape="1">
          <a:blip r:embed="rId2">
            <a:alphaModFix/>
          </a:blip>
          <a:srcRect b="3311" l="20516" r="18910" t="2072"/>
          <a:stretch/>
        </p:blipFill>
        <p:spPr>
          <a:xfrm>
            <a:off x="122875" y="200750"/>
            <a:ext cx="4121400" cy="4293601"/>
          </a:xfrm>
          <a:prstGeom prst="rect">
            <a:avLst/>
          </a:prstGeom>
          <a:noFill/>
          <a:ln>
            <a:noFill/>
          </a:ln>
        </p:spPr>
      </p:pic>
      <p:sp>
        <p:nvSpPr>
          <p:cNvPr id="248" name="Google Shape;248;p25"/>
          <p:cNvSpPr txBox="1"/>
          <p:nvPr/>
        </p:nvSpPr>
        <p:spPr>
          <a:xfrm>
            <a:off x="362725" y="4787750"/>
            <a:ext cx="449100" cy="93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fld id="{00000000-1234-1234-1234-123412341234}" type="slidenum">
              <a:rPr i="0" lang="en" sz="600" u="none" cap="none" strike="noStrike">
                <a:solidFill>
                  <a:srgbClr val="222222"/>
                </a:solidFill>
                <a:latin typeface="Inter"/>
                <a:ea typeface="Inter"/>
                <a:cs typeface="Inter"/>
                <a:sym typeface="Inter"/>
              </a:rPr>
              <a:t>‹#›</a:t>
            </a:fld>
            <a:endParaRPr i="0" sz="600" u="none" cap="none" strike="noStrike">
              <a:solidFill>
                <a:srgbClr val="222222"/>
              </a:solidFill>
              <a:latin typeface="Inter"/>
              <a:ea typeface="Inter"/>
              <a:cs typeface="Inter"/>
              <a:sym typeface="Inter"/>
            </a:endParaRPr>
          </a:p>
        </p:txBody>
      </p:sp>
      <p:sp>
        <p:nvSpPr>
          <p:cNvPr id="249" name="Google Shape;249;p25"/>
          <p:cNvSpPr txBox="1"/>
          <p:nvPr/>
        </p:nvSpPr>
        <p:spPr>
          <a:xfrm>
            <a:off x="7795250" y="4787750"/>
            <a:ext cx="984900" cy="93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i="0" lang="en" sz="600" u="none" cap="none" strike="noStrike">
                <a:solidFill>
                  <a:srgbClr val="222222"/>
                </a:solidFill>
                <a:latin typeface="Inter"/>
                <a:ea typeface="Inter"/>
                <a:cs typeface="Inter"/>
                <a:sym typeface="Inter"/>
              </a:rPr>
              <a:t>©2021 RingCentral</a:t>
            </a:r>
            <a:endParaRPr i="0" sz="600" u="none" cap="none" strike="noStrike">
              <a:solidFill>
                <a:srgbClr val="222222"/>
              </a:solidFill>
              <a:latin typeface="Inter"/>
              <a:ea typeface="Inter"/>
              <a:cs typeface="Inter"/>
              <a:sym typeface="Inter"/>
            </a:endParaRPr>
          </a:p>
          <a:p>
            <a:pPr indent="0" lvl="0" marL="0" marR="0" rtl="0" algn="l">
              <a:lnSpc>
                <a:spcPct val="100000"/>
              </a:lnSpc>
              <a:spcBef>
                <a:spcPts val="0"/>
              </a:spcBef>
              <a:spcAft>
                <a:spcPts val="1600"/>
              </a:spcAft>
              <a:buClr>
                <a:srgbClr val="000000"/>
              </a:buClr>
              <a:buSzPts val="600"/>
              <a:buFont typeface="Arial"/>
              <a:buNone/>
            </a:pPr>
            <a:r>
              <a:t/>
            </a:r>
            <a:endParaRPr i="0" sz="600" u="none" cap="none" strike="noStrike">
              <a:solidFill>
                <a:srgbClr val="222222"/>
              </a:solidFill>
              <a:latin typeface="Inter"/>
              <a:ea typeface="Inter"/>
              <a:cs typeface="Inter"/>
              <a:sym typeface="Inter"/>
            </a:endParaRPr>
          </a:p>
        </p:txBody>
      </p:sp>
      <p:sp>
        <p:nvSpPr>
          <p:cNvPr id="250" name="Google Shape;250;p25"/>
          <p:cNvSpPr txBox="1"/>
          <p:nvPr>
            <p:ph idx="1" type="subTitle"/>
          </p:nvPr>
        </p:nvSpPr>
        <p:spPr>
          <a:xfrm>
            <a:off x="5112175" y="1172125"/>
            <a:ext cx="3040800" cy="2515800"/>
          </a:xfrm>
          <a:prstGeom prst="rect">
            <a:avLst/>
          </a:prstGeom>
          <a:noFill/>
          <a:ln>
            <a:noFill/>
          </a:ln>
        </p:spPr>
        <p:txBody>
          <a:bodyPr anchorCtr="0" anchor="t" bIns="91425" lIns="0" spcFirstLastPara="1" rIns="91425" wrap="square" tIns="91425">
            <a:noAutofit/>
          </a:bodyPr>
          <a:lstStyle>
            <a:lvl1pPr lvl="0" rtl="0">
              <a:lnSpc>
                <a:spcPct val="115000"/>
              </a:lnSpc>
              <a:spcBef>
                <a:spcPts val="0"/>
              </a:spcBef>
              <a:spcAft>
                <a:spcPts val="0"/>
              </a:spcAft>
              <a:buSzPts val="1000"/>
              <a:buFont typeface="Inter"/>
              <a:buNone/>
              <a:defRPr sz="1000">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p:txBody>
      </p:sp>
      <p:sp>
        <p:nvSpPr>
          <p:cNvPr id="251" name="Google Shape;251;p25"/>
          <p:cNvSpPr txBox="1"/>
          <p:nvPr>
            <p:ph type="title"/>
          </p:nvPr>
        </p:nvSpPr>
        <p:spPr>
          <a:xfrm>
            <a:off x="4660162" y="424950"/>
            <a:ext cx="4121100" cy="566400"/>
          </a:xfrm>
          <a:prstGeom prst="rect">
            <a:avLst/>
          </a:prstGeom>
        </p:spPr>
        <p:txBody>
          <a:bodyPr anchorCtr="0" anchor="t" bIns="0" lIns="0" spcFirstLastPara="1" rIns="0" wrap="square" tIns="0">
            <a:noAutofit/>
          </a:bodyPr>
          <a:lstStyle>
            <a:lvl1pPr lvl="0" rtl="0" algn="ctr">
              <a:spcBef>
                <a:spcPts val="0"/>
              </a:spcBef>
              <a:spcAft>
                <a:spcPts val="0"/>
              </a:spcAft>
              <a:buClr>
                <a:schemeClr val="dk1"/>
              </a:buClr>
              <a:buSzPts val="2000"/>
              <a:buFont typeface="Inter Medium"/>
              <a:buNone/>
              <a:defRPr sz="2000">
                <a:solidFill>
                  <a:schemeClr val="dk1"/>
                </a:solidFill>
                <a:latin typeface="Inter Medium"/>
                <a:ea typeface="Inter Medium"/>
                <a:cs typeface="Inter Medium"/>
                <a:sym typeface="Inter Medium"/>
              </a:defRPr>
            </a:lvl1pPr>
            <a:lvl2pPr lvl="1" rtl="0">
              <a:spcBef>
                <a:spcPts val="0"/>
              </a:spcBef>
              <a:spcAft>
                <a:spcPts val="0"/>
              </a:spcAft>
              <a:buClr>
                <a:schemeClr val="dk1"/>
              </a:buClr>
              <a:buSzPts val="1500"/>
              <a:buNone/>
              <a:defRPr>
                <a:solidFill>
                  <a:schemeClr val="dk1"/>
                </a:solidFill>
              </a:defRPr>
            </a:lvl2pPr>
            <a:lvl3pPr lvl="2" rtl="0">
              <a:spcBef>
                <a:spcPts val="0"/>
              </a:spcBef>
              <a:spcAft>
                <a:spcPts val="0"/>
              </a:spcAft>
              <a:buClr>
                <a:schemeClr val="dk1"/>
              </a:buClr>
              <a:buSzPts val="1500"/>
              <a:buNone/>
              <a:defRPr>
                <a:solidFill>
                  <a:schemeClr val="dk1"/>
                </a:solidFill>
              </a:defRPr>
            </a:lvl3pPr>
            <a:lvl4pPr lvl="3" rtl="0">
              <a:spcBef>
                <a:spcPts val="0"/>
              </a:spcBef>
              <a:spcAft>
                <a:spcPts val="0"/>
              </a:spcAft>
              <a:buClr>
                <a:schemeClr val="dk1"/>
              </a:buClr>
              <a:buSzPts val="1500"/>
              <a:buNone/>
              <a:defRPr>
                <a:solidFill>
                  <a:schemeClr val="dk1"/>
                </a:solidFill>
              </a:defRPr>
            </a:lvl4pPr>
            <a:lvl5pPr lvl="4" rtl="0">
              <a:spcBef>
                <a:spcPts val="0"/>
              </a:spcBef>
              <a:spcAft>
                <a:spcPts val="0"/>
              </a:spcAft>
              <a:buClr>
                <a:schemeClr val="dk1"/>
              </a:buClr>
              <a:buSzPts val="1500"/>
              <a:buNone/>
              <a:defRPr>
                <a:solidFill>
                  <a:schemeClr val="dk1"/>
                </a:solidFill>
              </a:defRPr>
            </a:lvl5pPr>
            <a:lvl6pPr lvl="5" rtl="0">
              <a:spcBef>
                <a:spcPts val="0"/>
              </a:spcBef>
              <a:spcAft>
                <a:spcPts val="0"/>
              </a:spcAft>
              <a:buClr>
                <a:schemeClr val="dk1"/>
              </a:buClr>
              <a:buSzPts val="1500"/>
              <a:buNone/>
              <a:defRPr>
                <a:solidFill>
                  <a:schemeClr val="dk1"/>
                </a:solidFill>
              </a:defRPr>
            </a:lvl6pPr>
            <a:lvl7pPr lvl="6" rtl="0">
              <a:spcBef>
                <a:spcPts val="0"/>
              </a:spcBef>
              <a:spcAft>
                <a:spcPts val="0"/>
              </a:spcAft>
              <a:buClr>
                <a:schemeClr val="dk1"/>
              </a:buClr>
              <a:buSzPts val="1500"/>
              <a:buNone/>
              <a:defRPr>
                <a:solidFill>
                  <a:schemeClr val="dk1"/>
                </a:solidFill>
              </a:defRPr>
            </a:lvl7pPr>
            <a:lvl8pPr lvl="7" rtl="0">
              <a:spcBef>
                <a:spcPts val="0"/>
              </a:spcBef>
              <a:spcAft>
                <a:spcPts val="0"/>
              </a:spcAft>
              <a:buClr>
                <a:schemeClr val="dk1"/>
              </a:buClr>
              <a:buSzPts val="1500"/>
              <a:buNone/>
              <a:defRPr>
                <a:solidFill>
                  <a:schemeClr val="dk1"/>
                </a:solidFill>
              </a:defRPr>
            </a:lvl8pPr>
            <a:lvl9pPr lvl="8" rtl="0">
              <a:spcBef>
                <a:spcPts val="0"/>
              </a:spcBef>
              <a:spcAft>
                <a:spcPts val="0"/>
              </a:spcAft>
              <a:buClr>
                <a:schemeClr val="dk1"/>
              </a:buClr>
              <a:buSzPts val="1500"/>
              <a:buNone/>
              <a:defRPr>
                <a:solidFill>
                  <a:schemeClr val="dk1"/>
                </a:solidFill>
              </a:defRPr>
            </a:lvl9pPr>
          </a:lstStyle>
          <a:p/>
        </p:txBody>
      </p:sp>
      <p:pic>
        <p:nvPicPr>
          <p:cNvPr id="252" name="Google Shape;252;p25"/>
          <p:cNvPicPr preferRelativeResize="0"/>
          <p:nvPr/>
        </p:nvPicPr>
        <p:blipFill rotWithShape="1">
          <a:blip r:embed="rId3">
            <a:alphaModFix/>
          </a:blip>
          <a:srcRect b="35862" l="32662" r="34395" t="-1617"/>
          <a:stretch/>
        </p:blipFill>
        <p:spPr>
          <a:xfrm>
            <a:off x="3907063" y="2962266"/>
            <a:ext cx="1506125" cy="1692549"/>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lank page (Left)">
  <p:cSld name="CUSTOM_20_1">
    <p:bg>
      <p:bgPr>
        <a:solidFill>
          <a:srgbClr val="000000">
            <a:alpha val="0"/>
          </a:srgbClr>
        </a:solidFill>
      </p:bgPr>
    </p:bg>
    <p:spTree>
      <p:nvGrpSpPr>
        <p:cNvPr id="253" name="Shape 253"/>
        <p:cNvGrpSpPr/>
        <p:nvPr/>
      </p:nvGrpSpPr>
      <p:grpSpPr>
        <a:xfrm>
          <a:off x="0" y="0"/>
          <a:ext cx="0" cy="0"/>
          <a:chOff x="0" y="0"/>
          <a:chExt cx="0" cy="0"/>
        </a:xfrm>
      </p:grpSpPr>
      <p:sp>
        <p:nvSpPr>
          <p:cNvPr id="254" name="Google Shape;254;p26"/>
          <p:cNvSpPr txBox="1"/>
          <p:nvPr/>
        </p:nvSpPr>
        <p:spPr>
          <a:xfrm>
            <a:off x="362725" y="4787750"/>
            <a:ext cx="449100" cy="93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fld id="{00000000-1234-1234-1234-123412341234}" type="slidenum">
              <a:rPr i="0" lang="en" sz="600" u="none" cap="none" strike="noStrike">
                <a:solidFill>
                  <a:srgbClr val="222222"/>
                </a:solidFill>
                <a:latin typeface="Inter"/>
                <a:ea typeface="Inter"/>
                <a:cs typeface="Inter"/>
                <a:sym typeface="Inter"/>
              </a:rPr>
              <a:t>‹#›</a:t>
            </a:fld>
            <a:endParaRPr i="0" sz="600" u="none" cap="none" strike="noStrike">
              <a:solidFill>
                <a:srgbClr val="222222"/>
              </a:solidFill>
              <a:latin typeface="Inter"/>
              <a:ea typeface="Inter"/>
              <a:cs typeface="Inter"/>
              <a:sym typeface="Inter"/>
            </a:endParaRPr>
          </a:p>
        </p:txBody>
      </p:sp>
      <p:sp>
        <p:nvSpPr>
          <p:cNvPr id="255" name="Google Shape;255;p26"/>
          <p:cNvSpPr txBox="1"/>
          <p:nvPr/>
        </p:nvSpPr>
        <p:spPr>
          <a:xfrm>
            <a:off x="7795250" y="4787750"/>
            <a:ext cx="984900" cy="93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i="0" lang="en" sz="600" u="none" cap="none" strike="noStrike">
                <a:solidFill>
                  <a:srgbClr val="222222"/>
                </a:solidFill>
                <a:latin typeface="Inter"/>
                <a:ea typeface="Inter"/>
                <a:cs typeface="Inter"/>
                <a:sym typeface="Inter"/>
              </a:rPr>
              <a:t>©2021 RingCentral</a:t>
            </a:r>
            <a:endParaRPr i="0" sz="600" u="none" cap="none" strike="noStrike">
              <a:solidFill>
                <a:srgbClr val="222222"/>
              </a:solidFill>
              <a:latin typeface="Inter"/>
              <a:ea typeface="Inter"/>
              <a:cs typeface="Inter"/>
              <a:sym typeface="Inter"/>
            </a:endParaRPr>
          </a:p>
          <a:p>
            <a:pPr indent="0" lvl="0" marL="0" marR="0" rtl="0" algn="l">
              <a:lnSpc>
                <a:spcPct val="100000"/>
              </a:lnSpc>
              <a:spcBef>
                <a:spcPts val="0"/>
              </a:spcBef>
              <a:spcAft>
                <a:spcPts val="1600"/>
              </a:spcAft>
              <a:buClr>
                <a:srgbClr val="000000"/>
              </a:buClr>
              <a:buSzPts val="600"/>
              <a:buFont typeface="Arial"/>
              <a:buNone/>
            </a:pPr>
            <a:r>
              <a:t/>
            </a:r>
            <a:endParaRPr i="0" sz="600" u="none" cap="none" strike="noStrike">
              <a:solidFill>
                <a:srgbClr val="222222"/>
              </a:solidFill>
              <a:latin typeface="Inter"/>
              <a:ea typeface="Inter"/>
              <a:cs typeface="Inter"/>
              <a:sym typeface="Inter"/>
            </a:endParaRPr>
          </a:p>
        </p:txBody>
      </p:sp>
      <p:sp>
        <p:nvSpPr>
          <p:cNvPr id="256" name="Google Shape;256;p26"/>
          <p:cNvSpPr txBox="1"/>
          <p:nvPr>
            <p:ph type="title"/>
          </p:nvPr>
        </p:nvSpPr>
        <p:spPr>
          <a:xfrm>
            <a:off x="5018100" y="219100"/>
            <a:ext cx="3746700" cy="566400"/>
          </a:xfrm>
          <a:prstGeom prst="rect">
            <a:avLst/>
          </a:prstGeom>
        </p:spPr>
        <p:txBody>
          <a:bodyPr anchorCtr="0" anchor="t" bIns="0" lIns="0" spcFirstLastPara="1" rIns="0" wrap="square" tIns="0">
            <a:noAutofit/>
          </a:bodyPr>
          <a:lstStyle>
            <a:lvl1pPr lvl="0" rtl="0">
              <a:spcBef>
                <a:spcPts val="0"/>
              </a:spcBef>
              <a:spcAft>
                <a:spcPts val="0"/>
              </a:spcAft>
              <a:buClr>
                <a:srgbClr val="222222"/>
              </a:buClr>
              <a:buSzPts val="2000"/>
              <a:buFont typeface="Inter Medium"/>
              <a:buNone/>
              <a:defRPr sz="2000">
                <a:solidFill>
                  <a:srgbClr val="222222"/>
                </a:solidFill>
                <a:latin typeface="Inter Medium"/>
                <a:ea typeface="Inter Medium"/>
                <a:cs typeface="Inter Medium"/>
                <a:sym typeface="Inter Medium"/>
              </a:defRPr>
            </a:lvl1pPr>
            <a:lvl2pPr lvl="1" rtl="0">
              <a:spcBef>
                <a:spcPts val="0"/>
              </a:spcBef>
              <a:spcAft>
                <a:spcPts val="0"/>
              </a:spcAft>
              <a:buClr>
                <a:srgbClr val="222222"/>
              </a:buClr>
              <a:buSzPts val="1500"/>
              <a:buNone/>
              <a:defRPr>
                <a:solidFill>
                  <a:srgbClr val="222222"/>
                </a:solidFill>
              </a:defRPr>
            </a:lvl2pPr>
            <a:lvl3pPr lvl="2" rtl="0">
              <a:spcBef>
                <a:spcPts val="0"/>
              </a:spcBef>
              <a:spcAft>
                <a:spcPts val="0"/>
              </a:spcAft>
              <a:buClr>
                <a:srgbClr val="222222"/>
              </a:buClr>
              <a:buSzPts val="1500"/>
              <a:buNone/>
              <a:defRPr>
                <a:solidFill>
                  <a:srgbClr val="222222"/>
                </a:solidFill>
              </a:defRPr>
            </a:lvl3pPr>
            <a:lvl4pPr lvl="3" rtl="0">
              <a:spcBef>
                <a:spcPts val="0"/>
              </a:spcBef>
              <a:spcAft>
                <a:spcPts val="0"/>
              </a:spcAft>
              <a:buClr>
                <a:srgbClr val="222222"/>
              </a:buClr>
              <a:buSzPts val="1500"/>
              <a:buNone/>
              <a:defRPr>
                <a:solidFill>
                  <a:srgbClr val="222222"/>
                </a:solidFill>
              </a:defRPr>
            </a:lvl4pPr>
            <a:lvl5pPr lvl="4" rtl="0">
              <a:spcBef>
                <a:spcPts val="0"/>
              </a:spcBef>
              <a:spcAft>
                <a:spcPts val="0"/>
              </a:spcAft>
              <a:buClr>
                <a:srgbClr val="222222"/>
              </a:buClr>
              <a:buSzPts val="1500"/>
              <a:buNone/>
              <a:defRPr>
                <a:solidFill>
                  <a:srgbClr val="222222"/>
                </a:solidFill>
              </a:defRPr>
            </a:lvl5pPr>
            <a:lvl6pPr lvl="5" rtl="0">
              <a:spcBef>
                <a:spcPts val="0"/>
              </a:spcBef>
              <a:spcAft>
                <a:spcPts val="0"/>
              </a:spcAft>
              <a:buClr>
                <a:srgbClr val="222222"/>
              </a:buClr>
              <a:buSzPts val="1500"/>
              <a:buNone/>
              <a:defRPr>
                <a:solidFill>
                  <a:srgbClr val="222222"/>
                </a:solidFill>
              </a:defRPr>
            </a:lvl6pPr>
            <a:lvl7pPr lvl="6" rtl="0">
              <a:spcBef>
                <a:spcPts val="0"/>
              </a:spcBef>
              <a:spcAft>
                <a:spcPts val="0"/>
              </a:spcAft>
              <a:buClr>
                <a:srgbClr val="222222"/>
              </a:buClr>
              <a:buSzPts val="1500"/>
              <a:buNone/>
              <a:defRPr>
                <a:solidFill>
                  <a:srgbClr val="222222"/>
                </a:solidFill>
              </a:defRPr>
            </a:lvl7pPr>
            <a:lvl8pPr lvl="7" rtl="0">
              <a:spcBef>
                <a:spcPts val="0"/>
              </a:spcBef>
              <a:spcAft>
                <a:spcPts val="0"/>
              </a:spcAft>
              <a:buClr>
                <a:srgbClr val="222222"/>
              </a:buClr>
              <a:buSzPts val="1500"/>
              <a:buNone/>
              <a:defRPr>
                <a:solidFill>
                  <a:srgbClr val="222222"/>
                </a:solidFill>
              </a:defRPr>
            </a:lvl8pPr>
            <a:lvl9pPr lvl="8" rtl="0">
              <a:spcBef>
                <a:spcPts val="0"/>
              </a:spcBef>
              <a:spcAft>
                <a:spcPts val="0"/>
              </a:spcAft>
              <a:buClr>
                <a:srgbClr val="222222"/>
              </a:buClr>
              <a:buSzPts val="1500"/>
              <a:buNone/>
              <a:defRPr>
                <a:solidFill>
                  <a:srgbClr val="222222"/>
                </a:solidFill>
              </a:defRPr>
            </a:lvl9pPr>
          </a:lstStyle>
          <a:p/>
        </p:txBody>
      </p:sp>
      <p:sp>
        <p:nvSpPr>
          <p:cNvPr id="257" name="Google Shape;257;p26"/>
          <p:cNvSpPr txBox="1"/>
          <p:nvPr>
            <p:ph idx="1" type="subTitle"/>
          </p:nvPr>
        </p:nvSpPr>
        <p:spPr>
          <a:xfrm>
            <a:off x="5018100" y="1230600"/>
            <a:ext cx="3040200" cy="1252800"/>
          </a:xfrm>
          <a:prstGeom prst="rect">
            <a:avLst/>
          </a:prstGeom>
          <a:noFill/>
          <a:ln>
            <a:noFill/>
          </a:ln>
        </p:spPr>
        <p:txBody>
          <a:bodyPr anchorCtr="0" anchor="t" bIns="91425" lIns="0" spcFirstLastPara="1" rIns="91425" wrap="square" tIns="91425">
            <a:noAutofit/>
          </a:bodyPr>
          <a:lstStyle>
            <a:lvl1pPr lvl="0" rtl="0">
              <a:lnSpc>
                <a:spcPct val="115000"/>
              </a:lnSpc>
              <a:spcBef>
                <a:spcPts val="0"/>
              </a:spcBef>
              <a:spcAft>
                <a:spcPts val="0"/>
              </a:spcAft>
              <a:buSzPts val="1000"/>
              <a:buFont typeface="Inter"/>
              <a:buNone/>
              <a:defRPr sz="1000">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p:cSld name="CUSTOM_21">
    <p:bg>
      <p:bgPr>
        <a:solidFill>
          <a:srgbClr val="000000">
            <a:alpha val="0"/>
          </a:srgbClr>
        </a:solidFill>
      </p:bgPr>
    </p:bg>
    <p:spTree>
      <p:nvGrpSpPr>
        <p:cNvPr id="258" name="Shape 258"/>
        <p:cNvGrpSpPr/>
        <p:nvPr/>
      </p:nvGrpSpPr>
      <p:grpSpPr>
        <a:xfrm>
          <a:off x="0" y="0"/>
          <a:ext cx="0" cy="0"/>
          <a:chOff x="0" y="0"/>
          <a:chExt cx="0" cy="0"/>
        </a:xfrm>
      </p:grpSpPr>
      <p:sp>
        <p:nvSpPr>
          <p:cNvPr id="259" name="Google Shape;259;p27"/>
          <p:cNvSpPr/>
          <p:nvPr/>
        </p:nvSpPr>
        <p:spPr>
          <a:xfrm>
            <a:off x="4481100" y="278450"/>
            <a:ext cx="4302600" cy="4293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7"/>
          <p:cNvSpPr txBox="1"/>
          <p:nvPr/>
        </p:nvSpPr>
        <p:spPr>
          <a:xfrm>
            <a:off x="362725" y="4787750"/>
            <a:ext cx="449100" cy="93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fld id="{00000000-1234-1234-1234-123412341234}" type="slidenum">
              <a:rPr i="0" lang="en" sz="600" u="none" cap="none" strike="noStrike">
                <a:solidFill>
                  <a:srgbClr val="222222"/>
                </a:solidFill>
                <a:latin typeface="Inter"/>
                <a:ea typeface="Inter"/>
                <a:cs typeface="Inter"/>
                <a:sym typeface="Inter"/>
              </a:rPr>
              <a:t>‹#›</a:t>
            </a:fld>
            <a:endParaRPr i="0" sz="600" u="none" cap="none" strike="noStrike">
              <a:solidFill>
                <a:srgbClr val="222222"/>
              </a:solidFill>
              <a:latin typeface="Inter"/>
              <a:ea typeface="Inter"/>
              <a:cs typeface="Inter"/>
              <a:sym typeface="Inter"/>
            </a:endParaRPr>
          </a:p>
        </p:txBody>
      </p:sp>
      <p:sp>
        <p:nvSpPr>
          <p:cNvPr id="261" name="Google Shape;261;p27"/>
          <p:cNvSpPr txBox="1"/>
          <p:nvPr/>
        </p:nvSpPr>
        <p:spPr>
          <a:xfrm>
            <a:off x="7795250" y="4787750"/>
            <a:ext cx="984900" cy="93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i="0" lang="en" sz="600" u="none" cap="none" strike="noStrike">
                <a:solidFill>
                  <a:srgbClr val="222222"/>
                </a:solidFill>
                <a:latin typeface="Inter"/>
                <a:ea typeface="Inter"/>
                <a:cs typeface="Inter"/>
                <a:sym typeface="Inter"/>
              </a:rPr>
              <a:t>©2021 RingCentral</a:t>
            </a:r>
            <a:endParaRPr i="0" sz="600" u="none" cap="none" strike="noStrike">
              <a:solidFill>
                <a:srgbClr val="222222"/>
              </a:solidFill>
              <a:latin typeface="Inter"/>
              <a:ea typeface="Inter"/>
              <a:cs typeface="Inter"/>
              <a:sym typeface="Inter"/>
            </a:endParaRPr>
          </a:p>
          <a:p>
            <a:pPr indent="0" lvl="0" marL="0" marR="0" rtl="0" algn="l">
              <a:lnSpc>
                <a:spcPct val="100000"/>
              </a:lnSpc>
              <a:spcBef>
                <a:spcPts val="0"/>
              </a:spcBef>
              <a:spcAft>
                <a:spcPts val="1600"/>
              </a:spcAft>
              <a:buClr>
                <a:srgbClr val="000000"/>
              </a:buClr>
              <a:buSzPts val="600"/>
              <a:buFont typeface="Arial"/>
              <a:buNone/>
            </a:pPr>
            <a:r>
              <a:t/>
            </a:r>
            <a:endParaRPr i="0" sz="600" u="none" cap="none" strike="noStrike">
              <a:solidFill>
                <a:srgbClr val="222222"/>
              </a:solidFill>
              <a:latin typeface="Inter"/>
              <a:ea typeface="Inter"/>
              <a:cs typeface="Inter"/>
              <a:sym typeface="Inter"/>
            </a:endParaRPr>
          </a:p>
        </p:txBody>
      </p:sp>
      <p:sp>
        <p:nvSpPr>
          <p:cNvPr id="262" name="Google Shape;262;p27"/>
          <p:cNvSpPr txBox="1"/>
          <p:nvPr>
            <p:ph idx="1" type="subTitle"/>
          </p:nvPr>
        </p:nvSpPr>
        <p:spPr>
          <a:xfrm>
            <a:off x="362775" y="1230600"/>
            <a:ext cx="3040800" cy="1252800"/>
          </a:xfrm>
          <a:prstGeom prst="rect">
            <a:avLst/>
          </a:prstGeom>
          <a:noFill/>
          <a:ln>
            <a:noFill/>
          </a:ln>
        </p:spPr>
        <p:txBody>
          <a:bodyPr anchorCtr="0" anchor="t" bIns="91425" lIns="0" spcFirstLastPara="1" rIns="91425" wrap="square" tIns="91425">
            <a:noAutofit/>
          </a:bodyPr>
          <a:lstStyle>
            <a:lvl1pPr lvl="0" rtl="0">
              <a:lnSpc>
                <a:spcPct val="115000"/>
              </a:lnSpc>
              <a:spcBef>
                <a:spcPts val="0"/>
              </a:spcBef>
              <a:spcAft>
                <a:spcPts val="0"/>
              </a:spcAft>
              <a:buSzPts val="1000"/>
              <a:buFont typeface="Inter"/>
              <a:buNone/>
              <a:defRPr sz="1000">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p:txBody>
      </p:sp>
      <p:sp>
        <p:nvSpPr>
          <p:cNvPr id="263" name="Google Shape;263;p27"/>
          <p:cNvSpPr txBox="1"/>
          <p:nvPr>
            <p:ph type="title"/>
          </p:nvPr>
        </p:nvSpPr>
        <p:spPr>
          <a:xfrm>
            <a:off x="362787" y="218900"/>
            <a:ext cx="4121100" cy="5664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2000"/>
              <a:buFont typeface="Inter Medium"/>
              <a:buNone/>
              <a:defRPr sz="2000">
                <a:solidFill>
                  <a:schemeClr val="dk1"/>
                </a:solidFill>
                <a:latin typeface="Inter Medium"/>
                <a:ea typeface="Inter Medium"/>
                <a:cs typeface="Inter Medium"/>
                <a:sym typeface="Inter Medium"/>
              </a:defRPr>
            </a:lvl1pPr>
            <a:lvl2pPr lvl="1" rtl="0">
              <a:spcBef>
                <a:spcPts val="0"/>
              </a:spcBef>
              <a:spcAft>
                <a:spcPts val="0"/>
              </a:spcAft>
              <a:buClr>
                <a:schemeClr val="dk1"/>
              </a:buClr>
              <a:buSzPts val="1500"/>
              <a:buNone/>
              <a:defRPr>
                <a:solidFill>
                  <a:schemeClr val="dk1"/>
                </a:solidFill>
              </a:defRPr>
            </a:lvl2pPr>
            <a:lvl3pPr lvl="2" rtl="0">
              <a:spcBef>
                <a:spcPts val="0"/>
              </a:spcBef>
              <a:spcAft>
                <a:spcPts val="0"/>
              </a:spcAft>
              <a:buClr>
                <a:schemeClr val="dk1"/>
              </a:buClr>
              <a:buSzPts val="1500"/>
              <a:buNone/>
              <a:defRPr>
                <a:solidFill>
                  <a:schemeClr val="dk1"/>
                </a:solidFill>
              </a:defRPr>
            </a:lvl3pPr>
            <a:lvl4pPr lvl="3" rtl="0">
              <a:spcBef>
                <a:spcPts val="0"/>
              </a:spcBef>
              <a:spcAft>
                <a:spcPts val="0"/>
              </a:spcAft>
              <a:buClr>
                <a:schemeClr val="dk1"/>
              </a:buClr>
              <a:buSzPts val="1500"/>
              <a:buNone/>
              <a:defRPr>
                <a:solidFill>
                  <a:schemeClr val="dk1"/>
                </a:solidFill>
              </a:defRPr>
            </a:lvl4pPr>
            <a:lvl5pPr lvl="4" rtl="0">
              <a:spcBef>
                <a:spcPts val="0"/>
              </a:spcBef>
              <a:spcAft>
                <a:spcPts val="0"/>
              </a:spcAft>
              <a:buClr>
                <a:schemeClr val="dk1"/>
              </a:buClr>
              <a:buSzPts val="1500"/>
              <a:buNone/>
              <a:defRPr>
                <a:solidFill>
                  <a:schemeClr val="dk1"/>
                </a:solidFill>
              </a:defRPr>
            </a:lvl5pPr>
            <a:lvl6pPr lvl="5" rtl="0">
              <a:spcBef>
                <a:spcPts val="0"/>
              </a:spcBef>
              <a:spcAft>
                <a:spcPts val="0"/>
              </a:spcAft>
              <a:buClr>
                <a:schemeClr val="dk1"/>
              </a:buClr>
              <a:buSzPts val="1500"/>
              <a:buNone/>
              <a:defRPr>
                <a:solidFill>
                  <a:schemeClr val="dk1"/>
                </a:solidFill>
              </a:defRPr>
            </a:lvl6pPr>
            <a:lvl7pPr lvl="6" rtl="0">
              <a:spcBef>
                <a:spcPts val="0"/>
              </a:spcBef>
              <a:spcAft>
                <a:spcPts val="0"/>
              </a:spcAft>
              <a:buClr>
                <a:schemeClr val="dk1"/>
              </a:buClr>
              <a:buSzPts val="1500"/>
              <a:buNone/>
              <a:defRPr>
                <a:solidFill>
                  <a:schemeClr val="dk1"/>
                </a:solidFill>
              </a:defRPr>
            </a:lvl7pPr>
            <a:lvl8pPr lvl="7" rtl="0">
              <a:spcBef>
                <a:spcPts val="0"/>
              </a:spcBef>
              <a:spcAft>
                <a:spcPts val="0"/>
              </a:spcAft>
              <a:buClr>
                <a:schemeClr val="dk1"/>
              </a:buClr>
              <a:buSzPts val="1500"/>
              <a:buNone/>
              <a:defRPr>
                <a:solidFill>
                  <a:schemeClr val="dk1"/>
                </a:solidFill>
              </a:defRPr>
            </a:lvl8pPr>
            <a:lvl9pPr lvl="8" rtl="0">
              <a:spcBef>
                <a:spcPts val="0"/>
              </a:spcBef>
              <a:spcAft>
                <a:spcPts val="0"/>
              </a:spcAft>
              <a:buClr>
                <a:schemeClr val="dk1"/>
              </a:buClr>
              <a:buSzPts val="1500"/>
              <a:buNone/>
              <a:defRPr>
                <a:solidFill>
                  <a:schemeClr val="dk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Left)">
  <p:cSld name="CUSTOM_21_1">
    <p:bg>
      <p:bgPr>
        <a:solidFill>
          <a:srgbClr val="000000">
            <a:alpha val="0"/>
          </a:srgbClr>
        </a:solidFill>
      </p:bgPr>
    </p:bg>
    <p:spTree>
      <p:nvGrpSpPr>
        <p:cNvPr id="264" name="Shape 264"/>
        <p:cNvGrpSpPr/>
        <p:nvPr/>
      </p:nvGrpSpPr>
      <p:grpSpPr>
        <a:xfrm>
          <a:off x="0" y="0"/>
          <a:ext cx="0" cy="0"/>
          <a:chOff x="0" y="0"/>
          <a:chExt cx="0" cy="0"/>
        </a:xfrm>
      </p:grpSpPr>
      <p:sp>
        <p:nvSpPr>
          <p:cNvPr id="265" name="Google Shape;265;p28"/>
          <p:cNvSpPr txBox="1"/>
          <p:nvPr/>
        </p:nvSpPr>
        <p:spPr>
          <a:xfrm>
            <a:off x="362725" y="4787750"/>
            <a:ext cx="449100" cy="93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fld id="{00000000-1234-1234-1234-123412341234}" type="slidenum">
              <a:rPr i="0" lang="en" sz="600" u="none" cap="none" strike="noStrike">
                <a:solidFill>
                  <a:srgbClr val="222222"/>
                </a:solidFill>
                <a:latin typeface="Inter"/>
                <a:ea typeface="Inter"/>
                <a:cs typeface="Inter"/>
                <a:sym typeface="Inter"/>
              </a:rPr>
              <a:t>‹#›</a:t>
            </a:fld>
            <a:endParaRPr i="0" sz="600" u="none" cap="none" strike="noStrike">
              <a:solidFill>
                <a:srgbClr val="222222"/>
              </a:solidFill>
              <a:latin typeface="Inter"/>
              <a:ea typeface="Inter"/>
              <a:cs typeface="Inter"/>
              <a:sym typeface="Inter"/>
            </a:endParaRPr>
          </a:p>
        </p:txBody>
      </p:sp>
      <p:sp>
        <p:nvSpPr>
          <p:cNvPr id="266" name="Google Shape;266;p28"/>
          <p:cNvSpPr txBox="1"/>
          <p:nvPr/>
        </p:nvSpPr>
        <p:spPr>
          <a:xfrm>
            <a:off x="7795250" y="4787750"/>
            <a:ext cx="984900" cy="93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i="0" lang="en" sz="600" u="none" cap="none" strike="noStrike">
                <a:solidFill>
                  <a:srgbClr val="222222"/>
                </a:solidFill>
                <a:latin typeface="Inter"/>
                <a:ea typeface="Inter"/>
                <a:cs typeface="Inter"/>
                <a:sym typeface="Inter"/>
              </a:rPr>
              <a:t>©2021 RingCentral</a:t>
            </a:r>
            <a:endParaRPr i="0" sz="600" u="none" cap="none" strike="noStrike">
              <a:solidFill>
                <a:srgbClr val="222222"/>
              </a:solidFill>
              <a:latin typeface="Inter"/>
              <a:ea typeface="Inter"/>
              <a:cs typeface="Inter"/>
              <a:sym typeface="Inter"/>
            </a:endParaRPr>
          </a:p>
          <a:p>
            <a:pPr indent="0" lvl="0" marL="0" marR="0" rtl="0" algn="l">
              <a:lnSpc>
                <a:spcPct val="100000"/>
              </a:lnSpc>
              <a:spcBef>
                <a:spcPts val="0"/>
              </a:spcBef>
              <a:spcAft>
                <a:spcPts val="1600"/>
              </a:spcAft>
              <a:buClr>
                <a:srgbClr val="000000"/>
              </a:buClr>
              <a:buSzPts val="600"/>
              <a:buFont typeface="Arial"/>
              <a:buNone/>
            </a:pPr>
            <a:r>
              <a:t/>
            </a:r>
            <a:endParaRPr i="0" sz="600" u="none" cap="none" strike="noStrike">
              <a:solidFill>
                <a:srgbClr val="222222"/>
              </a:solidFill>
              <a:latin typeface="Inter"/>
              <a:ea typeface="Inter"/>
              <a:cs typeface="Inter"/>
              <a:sym typeface="Inter"/>
            </a:endParaRPr>
          </a:p>
        </p:txBody>
      </p:sp>
      <p:sp>
        <p:nvSpPr>
          <p:cNvPr id="267" name="Google Shape;267;p28"/>
          <p:cNvSpPr/>
          <p:nvPr/>
        </p:nvSpPr>
        <p:spPr>
          <a:xfrm>
            <a:off x="360300" y="278450"/>
            <a:ext cx="4302600" cy="4293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8"/>
          <p:cNvSpPr txBox="1"/>
          <p:nvPr>
            <p:ph type="title"/>
          </p:nvPr>
        </p:nvSpPr>
        <p:spPr>
          <a:xfrm>
            <a:off x="5018100" y="219100"/>
            <a:ext cx="3746700" cy="566400"/>
          </a:xfrm>
          <a:prstGeom prst="rect">
            <a:avLst/>
          </a:prstGeom>
        </p:spPr>
        <p:txBody>
          <a:bodyPr anchorCtr="0" anchor="t" bIns="0" lIns="0" spcFirstLastPara="1" rIns="0" wrap="square" tIns="0">
            <a:noAutofit/>
          </a:bodyPr>
          <a:lstStyle>
            <a:lvl1pPr lvl="0" rtl="0">
              <a:spcBef>
                <a:spcPts val="0"/>
              </a:spcBef>
              <a:spcAft>
                <a:spcPts val="0"/>
              </a:spcAft>
              <a:buClr>
                <a:srgbClr val="222222"/>
              </a:buClr>
              <a:buSzPts val="2000"/>
              <a:buFont typeface="Inter Medium"/>
              <a:buNone/>
              <a:defRPr sz="2000">
                <a:solidFill>
                  <a:srgbClr val="222222"/>
                </a:solidFill>
                <a:latin typeface="Inter Medium"/>
                <a:ea typeface="Inter Medium"/>
                <a:cs typeface="Inter Medium"/>
                <a:sym typeface="Inter Medium"/>
              </a:defRPr>
            </a:lvl1pPr>
            <a:lvl2pPr lvl="1" rtl="0">
              <a:spcBef>
                <a:spcPts val="0"/>
              </a:spcBef>
              <a:spcAft>
                <a:spcPts val="0"/>
              </a:spcAft>
              <a:buClr>
                <a:srgbClr val="222222"/>
              </a:buClr>
              <a:buSzPts val="1500"/>
              <a:buNone/>
              <a:defRPr>
                <a:solidFill>
                  <a:srgbClr val="222222"/>
                </a:solidFill>
              </a:defRPr>
            </a:lvl2pPr>
            <a:lvl3pPr lvl="2" rtl="0">
              <a:spcBef>
                <a:spcPts val="0"/>
              </a:spcBef>
              <a:spcAft>
                <a:spcPts val="0"/>
              </a:spcAft>
              <a:buClr>
                <a:srgbClr val="222222"/>
              </a:buClr>
              <a:buSzPts val="1500"/>
              <a:buNone/>
              <a:defRPr>
                <a:solidFill>
                  <a:srgbClr val="222222"/>
                </a:solidFill>
              </a:defRPr>
            </a:lvl3pPr>
            <a:lvl4pPr lvl="3" rtl="0">
              <a:spcBef>
                <a:spcPts val="0"/>
              </a:spcBef>
              <a:spcAft>
                <a:spcPts val="0"/>
              </a:spcAft>
              <a:buClr>
                <a:srgbClr val="222222"/>
              </a:buClr>
              <a:buSzPts val="1500"/>
              <a:buNone/>
              <a:defRPr>
                <a:solidFill>
                  <a:srgbClr val="222222"/>
                </a:solidFill>
              </a:defRPr>
            </a:lvl4pPr>
            <a:lvl5pPr lvl="4" rtl="0">
              <a:spcBef>
                <a:spcPts val="0"/>
              </a:spcBef>
              <a:spcAft>
                <a:spcPts val="0"/>
              </a:spcAft>
              <a:buClr>
                <a:srgbClr val="222222"/>
              </a:buClr>
              <a:buSzPts val="1500"/>
              <a:buNone/>
              <a:defRPr>
                <a:solidFill>
                  <a:srgbClr val="222222"/>
                </a:solidFill>
              </a:defRPr>
            </a:lvl5pPr>
            <a:lvl6pPr lvl="5" rtl="0">
              <a:spcBef>
                <a:spcPts val="0"/>
              </a:spcBef>
              <a:spcAft>
                <a:spcPts val="0"/>
              </a:spcAft>
              <a:buClr>
                <a:srgbClr val="222222"/>
              </a:buClr>
              <a:buSzPts val="1500"/>
              <a:buNone/>
              <a:defRPr>
                <a:solidFill>
                  <a:srgbClr val="222222"/>
                </a:solidFill>
              </a:defRPr>
            </a:lvl6pPr>
            <a:lvl7pPr lvl="6" rtl="0">
              <a:spcBef>
                <a:spcPts val="0"/>
              </a:spcBef>
              <a:spcAft>
                <a:spcPts val="0"/>
              </a:spcAft>
              <a:buClr>
                <a:srgbClr val="222222"/>
              </a:buClr>
              <a:buSzPts val="1500"/>
              <a:buNone/>
              <a:defRPr>
                <a:solidFill>
                  <a:srgbClr val="222222"/>
                </a:solidFill>
              </a:defRPr>
            </a:lvl7pPr>
            <a:lvl8pPr lvl="7" rtl="0">
              <a:spcBef>
                <a:spcPts val="0"/>
              </a:spcBef>
              <a:spcAft>
                <a:spcPts val="0"/>
              </a:spcAft>
              <a:buClr>
                <a:srgbClr val="222222"/>
              </a:buClr>
              <a:buSzPts val="1500"/>
              <a:buNone/>
              <a:defRPr>
                <a:solidFill>
                  <a:srgbClr val="222222"/>
                </a:solidFill>
              </a:defRPr>
            </a:lvl8pPr>
            <a:lvl9pPr lvl="8" rtl="0">
              <a:spcBef>
                <a:spcPts val="0"/>
              </a:spcBef>
              <a:spcAft>
                <a:spcPts val="0"/>
              </a:spcAft>
              <a:buClr>
                <a:srgbClr val="222222"/>
              </a:buClr>
              <a:buSzPts val="1500"/>
              <a:buNone/>
              <a:defRPr>
                <a:solidFill>
                  <a:srgbClr val="222222"/>
                </a:solidFill>
              </a:defRPr>
            </a:lvl9pPr>
          </a:lstStyle>
          <a:p/>
        </p:txBody>
      </p:sp>
      <p:sp>
        <p:nvSpPr>
          <p:cNvPr id="269" name="Google Shape;269;p28"/>
          <p:cNvSpPr txBox="1"/>
          <p:nvPr>
            <p:ph idx="1" type="subTitle"/>
          </p:nvPr>
        </p:nvSpPr>
        <p:spPr>
          <a:xfrm>
            <a:off x="5018100" y="1230600"/>
            <a:ext cx="3040200" cy="1252800"/>
          </a:xfrm>
          <a:prstGeom prst="rect">
            <a:avLst/>
          </a:prstGeom>
          <a:noFill/>
          <a:ln>
            <a:noFill/>
          </a:ln>
        </p:spPr>
        <p:txBody>
          <a:bodyPr anchorCtr="0" anchor="t" bIns="91425" lIns="0" spcFirstLastPara="1" rIns="91425" wrap="square" tIns="91425">
            <a:noAutofit/>
          </a:bodyPr>
          <a:lstStyle>
            <a:lvl1pPr lvl="0" rtl="0">
              <a:lnSpc>
                <a:spcPct val="115000"/>
              </a:lnSpc>
              <a:spcBef>
                <a:spcPts val="0"/>
              </a:spcBef>
              <a:spcAft>
                <a:spcPts val="0"/>
              </a:spcAft>
              <a:buSzPts val="1000"/>
              <a:buFont typeface="Inter"/>
              <a:buNone/>
              <a:defRPr sz="1000">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p:txBody>
      </p:sp>
    </p:spTree>
  </p:cSld>
  <p:clrMapOvr>
    <a:masterClrMapping/>
  </p:clrMapOvr>
  <p:extLst>
    <p:ext uri="{DCECCB84-F9BA-43D5-87BE-67443E8EF086}">
      <p15:sldGuideLst>
        <p15:guide id="1" pos="3161">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boxes (evergreen)">
  <p:cSld name="CUSTOM_22">
    <p:bg>
      <p:bgPr>
        <a:solidFill>
          <a:schemeClr val="accent4"/>
        </a:solidFill>
      </p:bgPr>
    </p:bg>
    <p:spTree>
      <p:nvGrpSpPr>
        <p:cNvPr id="270" name="Shape 270"/>
        <p:cNvGrpSpPr/>
        <p:nvPr/>
      </p:nvGrpSpPr>
      <p:grpSpPr>
        <a:xfrm>
          <a:off x="0" y="0"/>
          <a:ext cx="0" cy="0"/>
          <a:chOff x="0" y="0"/>
          <a:chExt cx="0" cy="0"/>
        </a:xfrm>
      </p:grpSpPr>
      <p:sp>
        <p:nvSpPr>
          <p:cNvPr id="271" name="Google Shape;271;p29"/>
          <p:cNvSpPr/>
          <p:nvPr/>
        </p:nvSpPr>
        <p:spPr>
          <a:xfrm>
            <a:off x="363775" y="1888525"/>
            <a:ext cx="2688300" cy="2429700"/>
          </a:xfrm>
          <a:prstGeom prst="roundRect">
            <a:avLst>
              <a:gd fmla="val 4680" name="adj"/>
            </a:avLst>
          </a:prstGeom>
          <a:solidFill>
            <a:srgbClr val="FFFFFF"/>
          </a:solidFill>
          <a:ln>
            <a:noFill/>
          </a:ln>
          <a:effectLst>
            <a:outerShdw blurRad="42863" rotWithShape="0" algn="bl" dir="7200000" dist="9525">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12121"/>
              </a:solidFill>
              <a:latin typeface="Inter"/>
              <a:ea typeface="Inter"/>
              <a:cs typeface="Inter"/>
              <a:sym typeface="Inter"/>
            </a:endParaRPr>
          </a:p>
        </p:txBody>
      </p:sp>
      <p:sp>
        <p:nvSpPr>
          <p:cNvPr id="272" name="Google Shape;272;p29"/>
          <p:cNvSpPr/>
          <p:nvPr/>
        </p:nvSpPr>
        <p:spPr>
          <a:xfrm>
            <a:off x="3227025" y="1888600"/>
            <a:ext cx="2688300" cy="2429700"/>
          </a:xfrm>
          <a:prstGeom prst="roundRect">
            <a:avLst>
              <a:gd fmla="val 4680" name="adj"/>
            </a:avLst>
          </a:prstGeom>
          <a:solidFill>
            <a:srgbClr val="FFFFFF"/>
          </a:solidFill>
          <a:ln>
            <a:noFill/>
          </a:ln>
          <a:effectLst>
            <a:outerShdw blurRad="42863" rotWithShape="0" algn="bl" dir="7200000" dist="9525">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12121"/>
              </a:solidFill>
              <a:latin typeface="Inter"/>
              <a:ea typeface="Inter"/>
              <a:cs typeface="Inter"/>
              <a:sym typeface="Inter"/>
            </a:endParaRPr>
          </a:p>
        </p:txBody>
      </p:sp>
      <p:sp>
        <p:nvSpPr>
          <p:cNvPr id="273" name="Google Shape;273;p29"/>
          <p:cNvSpPr/>
          <p:nvPr/>
        </p:nvSpPr>
        <p:spPr>
          <a:xfrm>
            <a:off x="6092900" y="1888600"/>
            <a:ext cx="2688300" cy="2429700"/>
          </a:xfrm>
          <a:prstGeom prst="roundRect">
            <a:avLst>
              <a:gd fmla="val 4680" name="adj"/>
            </a:avLst>
          </a:prstGeom>
          <a:solidFill>
            <a:srgbClr val="FFFFFF"/>
          </a:solidFill>
          <a:ln>
            <a:noFill/>
          </a:ln>
          <a:effectLst>
            <a:outerShdw blurRad="42863" rotWithShape="0" algn="bl" dir="7200000" dist="9525">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12121"/>
              </a:solidFill>
              <a:latin typeface="Inter"/>
              <a:ea typeface="Inter"/>
              <a:cs typeface="Inter"/>
              <a:sym typeface="Inter"/>
            </a:endParaRPr>
          </a:p>
        </p:txBody>
      </p:sp>
      <p:sp>
        <p:nvSpPr>
          <p:cNvPr id="274" name="Google Shape;274;p29"/>
          <p:cNvSpPr txBox="1"/>
          <p:nvPr/>
        </p:nvSpPr>
        <p:spPr>
          <a:xfrm>
            <a:off x="362725" y="4787750"/>
            <a:ext cx="449100" cy="93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SzPts val="600"/>
              <a:buFont typeface="Arial"/>
              <a:buNone/>
            </a:pPr>
            <a:fld id="{00000000-1234-1234-1234-123412341234}" type="slidenum">
              <a:rPr lang="en" sz="600">
                <a:solidFill>
                  <a:schemeClr val="lt1"/>
                </a:solidFill>
                <a:latin typeface="Inter"/>
                <a:ea typeface="Inter"/>
                <a:cs typeface="Inter"/>
                <a:sym typeface="Inter"/>
              </a:rPr>
              <a:t>‹#›</a:t>
            </a:fld>
            <a:endParaRPr sz="600">
              <a:solidFill>
                <a:schemeClr val="lt1"/>
              </a:solidFill>
              <a:latin typeface="Inter"/>
              <a:ea typeface="Inter"/>
              <a:cs typeface="Inter"/>
              <a:sym typeface="Inter"/>
            </a:endParaRPr>
          </a:p>
        </p:txBody>
      </p:sp>
      <p:sp>
        <p:nvSpPr>
          <p:cNvPr id="275" name="Google Shape;275;p29"/>
          <p:cNvSpPr txBox="1"/>
          <p:nvPr/>
        </p:nvSpPr>
        <p:spPr>
          <a:xfrm>
            <a:off x="7795250" y="4787750"/>
            <a:ext cx="984900" cy="93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i="0" lang="en" sz="600" u="none" cap="none" strike="noStrike">
                <a:solidFill>
                  <a:srgbClr val="FFFFFF"/>
                </a:solidFill>
                <a:latin typeface="Inter"/>
                <a:ea typeface="Inter"/>
                <a:cs typeface="Inter"/>
                <a:sym typeface="Inter"/>
              </a:rPr>
              <a:t>©2021 RingCentral</a:t>
            </a:r>
            <a:endParaRPr i="0" sz="600" u="none" cap="none" strike="noStrike">
              <a:solidFill>
                <a:srgbClr val="FFFFFF"/>
              </a:solidFill>
              <a:latin typeface="Inter"/>
              <a:ea typeface="Inter"/>
              <a:cs typeface="Inter"/>
              <a:sym typeface="Inter"/>
            </a:endParaRPr>
          </a:p>
          <a:p>
            <a:pPr indent="0" lvl="0" marL="0" marR="0" rtl="0" algn="l">
              <a:lnSpc>
                <a:spcPct val="100000"/>
              </a:lnSpc>
              <a:spcBef>
                <a:spcPts val="0"/>
              </a:spcBef>
              <a:spcAft>
                <a:spcPts val="1600"/>
              </a:spcAft>
              <a:buClr>
                <a:srgbClr val="000000"/>
              </a:buClr>
              <a:buSzPts val="600"/>
              <a:buFont typeface="Arial"/>
              <a:buNone/>
            </a:pPr>
            <a:r>
              <a:t/>
            </a:r>
            <a:endParaRPr i="0" sz="600" u="none" cap="none" strike="noStrike">
              <a:solidFill>
                <a:srgbClr val="FFFFFF"/>
              </a:solidFill>
              <a:latin typeface="Inter"/>
              <a:ea typeface="Inter"/>
              <a:cs typeface="Inter"/>
              <a:sym typeface="Inter"/>
            </a:endParaRPr>
          </a:p>
        </p:txBody>
      </p:sp>
      <p:sp>
        <p:nvSpPr>
          <p:cNvPr id="276" name="Google Shape;276;p29"/>
          <p:cNvSpPr txBox="1"/>
          <p:nvPr>
            <p:ph idx="1" type="subTitle"/>
          </p:nvPr>
        </p:nvSpPr>
        <p:spPr>
          <a:xfrm>
            <a:off x="363675" y="2892625"/>
            <a:ext cx="2688300" cy="606000"/>
          </a:xfrm>
          <a:prstGeom prst="rect">
            <a:avLst/>
          </a:prstGeom>
          <a:noFill/>
          <a:ln>
            <a:noFill/>
          </a:ln>
        </p:spPr>
        <p:txBody>
          <a:bodyPr anchorCtr="0" anchor="t" bIns="182875" lIns="182875" spcFirstLastPara="1" rIns="182875" wrap="square" tIns="0">
            <a:spAutoFit/>
          </a:bodyPr>
          <a:lstStyle>
            <a:lvl1pPr lvl="0" rtl="0">
              <a:spcBef>
                <a:spcPts val="0"/>
              </a:spcBef>
              <a:spcAft>
                <a:spcPts val="0"/>
              </a:spcAft>
              <a:buSzPts val="1400"/>
              <a:buFont typeface="Inter"/>
              <a:buNone/>
              <a:defRPr>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p:txBody>
      </p:sp>
      <p:sp>
        <p:nvSpPr>
          <p:cNvPr id="277" name="Google Shape;277;p29"/>
          <p:cNvSpPr txBox="1"/>
          <p:nvPr>
            <p:ph idx="2" type="subTitle"/>
          </p:nvPr>
        </p:nvSpPr>
        <p:spPr>
          <a:xfrm>
            <a:off x="3228338" y="2892625"/>
            <a:ext cx="2688300" cy="606000"/>
          </a:xfrm>
          <a:prstGeom prst="rect">
            <a:avLst/>
          </a:prstGeom>
          <a:noFill/>
          <a:ln>
            <a:noFill/>
          </a:ln>
        </p:spPr>
        <p:txBody>
          <a:bodyPr anchorCtr="0" anchor="t" bIns="182875" lIns="182875" spcFirstLastPara="1" rIns="182875" wrap="square" tIns="0">
            <a:spAutoFit/>
          </a:bodyPr>
          <a:lstStyle>
            <a:lvl1pPr lvl="0" rtl="0">
              <a:spcBef>
                <a:spcPts val="0"/>
              </a:spcBef>
              <a:spcAft>
                <a:spcPts val="0"/>
              </a:spcAft>
              <a:buSzPts val="1400"/>
              <a:buFont typeface="Inter"/>
              <a:buNone/>
              <a:defRPr>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p:txBody>
      </p:sp>
      <p:sp>
        <p:nvSpPr>
          <p:cNvPr id="278" name="Google Shape;278;p29"/>
          <p:cNvSpPr txBox="1"/>
          <p:nvPr>
            <p:ph idx="3" type="subTitle"/>
          </p:nvPr>
        </p:nvSpPr>
        <p:spPr>
          <a:xfrm>
            <a:off x="6092913" y="2892625"/>
            <a:ext cx="2688300" cy="606000"/>
          </a:xfrm>
          <a:prstGeom prst="rect">
            <a:avLst/>
          </a:prstGeom>
          <a:noFill/>
          <a:ln>
            <a:noFill/>
          </a:ln>
        </p:spPr>
        <p:txBody>
          <a:bodyPr anchorCtr="0" anchor="t" bIns="182875" lIns="182875" spcFirstLastPara="1" rIns="182875" wrap="square" tIns="0">
            <a:spAutoFit/>
          </a:bodyPr>
          <a:lstStyle>
            <a:lvl1pPr lvl="0" rtl="0">
              <a:spcBef>
                <a:spcPts val="0"/>
              </a:spcBef>
              <a:spcAft>
                <a:spcPts val="0"/>
              </a:spcAft>
              <a:buSzPts val="1400"/>
              <a:buFont typeface="Inter"/>
              <a:buNone/>
              <a:defRPr>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p:txBody>
      </p:sp>
      <p:sp>
        <p:nvSpPr>
          <p:cNvPr id="279" name="Google Shape;279;p29"/>
          <p:cNvSpPr txBox="1"/>
          <p:nvPr>
            <p:ph type="title"/>
          </p:nvPr>
        </p:nvSpPr>
        <p:spPr>
          <a:xfrm>
            <a:off x="362787" y="218900"/>
            <a:ext cx="4121100" cy="5664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2000"/>
              <a:buFont typeface="Inter Medium"/>
              <a:buNone/>
              <a:defRPr sz="2000">
                <a:solidFill>
                  <a:srgbClr val="FFFFFF"/>
                </a:solidFill>
                <a:latin typeface="Inter Medium"/>
                <a:ea typeface="Inter Medium"/>
                <a:cs typeface="Inter Medium"/>
                <a:sym typeface="Inter Medium"/>
              </a:defRPr>
            </a:lvl1pPr>
            <a:lvl2pPr lvl="1" rtl="0">
              <a:spcBef>
                <a:spcPts val="0"/>
              </a:spcBef>
              <a:spcAft>
                <a:spcPts val="0"/>
              </a:spcAft>
              <a:buClr>
                <a:srgbClr val="FFFFFF"/>
              </a:buClr>
              <a:buSzPts val="1500"/>
              <a:buNone/>
              <a:defRPr>
                <a:solidFill>
                  <a:srgbClr val="FFFFFF"/>
                </a:solidFill>
              </a:defRPr>
            </a:lvl2pPr>
            <a:lvl3pPr lvl="2" rtl="0">
              <a:spcBef>
                <a:spcPts val="0"/>
              </a:spcBef>
              <a:spcAft>
                <a:spcPts val="0"/>
              </a:spcAft>
              <a:buClr>
                <a:srgbClr val="FFFFFF"/>
              </a:buClr>
              <a:buSzPts val="1500"/>
              <a:buNone/>
              <a:defRPr>
                <a:solidFill>
                  <a:srgbClr val="FFFFFF"/>
                </a:solidFill>
              </a:defRPr>
            </a:lvl3pPr>
            <a:lvl4pPr lvl="3" rtl="0">
              <a:spcBef>
                <a:spcPts val="0"/>
              </a:spcBef>
              <a:spcAft>
                <a:spcPts val="0"/>
              </a:spcAft>
              <a:buClr>
                <a:srgbClr val="FFFFFF"/>
              </a:buClr>
              <a:buSzPts val="1500"/>
              <a:buNone/>
              <a:defRPr>
                <a:solidFill>
                  <a:srgbClr val="FFFFFF"/>
                </a:solidFill>
              </a:defRPr>
            </a:lvl4pPr>
            <a:lvl5pPr lvl="4" rtl="0">
              <a:spcBef>
                <a:spcPts val="0"/>
              </a:spcBef>
              <a:spcAft>
                <a:spcPts val="0"/>
              </a:spcAft>
              <a:buClr>
                <a:srgbClr val="FFFFFF"/>
              </a:buClr>
              <a:buSzPts val="1500"/>
              <a:buNone/>
              <a:defRPr>
                <a:solidFill>
                  <a:srgbClr val="FFFFFF"/>
                </a:solidFill>
              </a:defRPr>
            </a:lvl5pPr>
            <a:lvl6pPr lvl="5" rtl="0">
              <a:spcBef>
                <a:spcPts val="0"/>
              </a:spcBef>
              <a:spcAft>
                <a:spcPts val="0"/>
              </a:spcAft>
              <a:buClr>
                <a:srgbClr val="FFFFFF"/>
              </a:buClr>
              <a:buSzPts val="1500"/>
              <a:buNone/>
              <a:defRPr>
                <a:solidFill>
                  <a:srgbClr val="FFFFFF"/>
                </a:solidFill>
              </a:defRPr>
            </a:lvl6pPr>
            <a:lvl7pPr lvl="6" rtl="0">
              <a:spcBef>
                <a:spcPts val="0"/>
              </a:spcBef>
              <a:spcAft>
                <a:spcPts val="0"/>
              </a:spcAft>
              <a:buClr>
                <a:srgbClr val="FFFFFF"/>
              </a:buClr>
              <a:buSzPts val="1500"/>
              <a:buNone/>
              <a:defRPr>
                <a:solidFill>
                  <a:srgbClr val="FFFFFF"/>
                </a:solidFill>
              </a:defRPr>
            </a:lvl7pPr>
            <a:lvl8pPr lvl="7" rtl="0">
              <a:spcBef>
                <a:spcPts val="0"/>
              </a:spcBef>
              <a:spcAft>
                <a:spcPts val="0"/>
              </a:spcAft>
              <a:buClr>
                <a:srgbClr val="FFFFFF"/>
              </a:buClr>
              <a:buSzPts val="1500"/>
              <a:buNone/>
              <a:defRPr>
                <a:solidFill>
                  <a:srgbClr val="FFFFFF"/>
                </a:solidFill>
              </a:defRPr>
            </a:lvl8pPr>
            <a:lvl9pPr lvl="8" rtl="0">
              <a:spcBef>
                <a:spcPts val="0"/>
              </a:spcBef>
              <a:spcAft>
                <a:spcPts val="0"/>
              </a:spcAft>
              <a:buClr>
                <a:srgbClr val="FFFFFF"/>
              </a:buClr>
              <a:buSzPts val="1500"/>
              <a:buNone/>
              <a:defRPr>
                <a:solidFill>
                  <a:srgbClr val="FFFFFF"/>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boxes (evergreen) 1">
  <p:cSld name="CUSTOM_22_3">
    <p:bg>
      <p:bgPr>
        <a:solidFill>
          <a:schemeClr val="accent4"/>
        </a:solidFill>
      </p:bgPr>
    </p:bg>
    <p:spTree>
      <p:nvGrpSpPr>
        <p:cNvPr id="280" name="Shape 280"/>
        <p:cNvGrpSpPr/>
        <p:nvPr/>
      </p:nvGrpSpPr>
      <p:grpSpPr>
        <a:xfrm>
          <a:off x="0" y="0"/>
          <a:ext cx="0" cy="0"/>
          <a:chOff x="0" y="0"/>
          <a:chExt cx="0" cy="0"/>
        </a:xfrm>
      </p:grpSpPr>
      <p:sp>
        <p:nvSpPr>
          <p:cNvPr id="281" name="Google Shape;281;p30"/>
          <p:cNvSpPr/>
          <p:nvPr/>
        </p:nvSpPr>
        <p:spPr>
          <a:xfrm>
            <a:off x="363775" y="1888525"/>
            <a:ext cx="2688300" cy="1610100"/>
          </a:xfrm>
          <a:prstGeom prst="roundRect">
            <a:avLst>
              <a:gd fmla="val 4680" name="adj"/>
            </a:avLst>
          </a:prstGeom>
          <a:solidFill>
            <a:srgbClr val="FFFFFF"/>
          </a:solidFill>
          <a:ln>
            <a:noFill/>
          </a:ln>
          <a:effectLst>
            <a:outerShdw blurRad="42863" rotWithShape="0" algn="bl" dir="7200000" dist="9525">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12121"/>
              </a:solidFill>
              <a:latin typeface="Inter"/>
              <a:ea typeface="Inter"/>
              <a:cs typeface="Inter"/>
              <a:sym typeface="Inter"/>
            </a:endParaRPr>
          </a:p>
        </p:txBody>
      </p:sp>
      <p:sp>
        <p:nvSpPr>
          <p:cNvPr id="282" name="Google Shape;282;p30"/>
          <p:cNvSpPr/>
          <p:nvPr/>
        </p:nvSpPr>
        <p:spPr>
          <a:xfrm>
            <a:off x="3227025" y="1888575"/>
            <a:ext cx="2688300" cy="1610100"/>
          </a:xfrm>
          <a:prstGeom prst="roundRect">
            <a:avLst>
              <a:gd fmla="val 4680" name="adj"/>
            </a:avLst>
          </a:prstGeom>
          <a:solidFill>
            <a:srgbClr val="FFFFFF"/>
          </a:solidFill>
          <a:ln>
            <a:noFill/>
          </a:ln>
          <a:effectLst>
            <a:outerShdw blurRad="42863" rotWithShape="0" algn="bl" dir="7200000" dist="9525">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12121"/>
              </a:solidFill>
              <a:latin typeface="Inter"/>
              <a:ea typeface="Inter"/>
              <a:cs typeface="Inter"/>
              <a:sym typeface="Inter"/>
            </a:endParaRPr>
          </a:p>
        </p:txBody>
      </p:sp>
      <p:sp>
        <p:nvSpPr>
          <p:cNvPr id="283" name="Google Shape;283;p30"/>
          <p:cNvSpPr/>
          <p:nvPr/>
        </p:nvSpPr>
        <p:spPr>
          <a:xfrm>
            <a:off x="6092900" y="1888575"/>
            <a:ext cx="2688300" cy="1610100"/>
          </a:xfrm>
          <a:prstGeom prst="roundRect">
            <a:avLst>
              <a:gd fmla="val 4680" name="adj"/>
            </a:avLst>
          </a:prstGeom>
          <a:solidFill>
            <a:srgbClr val="FFFFFF"/>
          </a:solidFill>
          <a:ln>
            <a:noFill/>
          </a:ln>
          <a:effectLst>
            <a:outerShdw blurRad="42863" rotWithShape="0" algn="bl" dir="7200000" dist="9525">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12121"/>
              </a:solidFill>
              <a:latin typeface="Inter"/>
              <a:ea typeface="Inter"/>
              <a:cs typeface="Inter"/>
              <a:sym typeface="Inter"/>
            </a:endParaRPr>
          </a:p>
        </p:txBody>
      </p:sp>
      <p:sp>
        <p:nvSpPr>
          <p:cNvPr id="284" name="Google Shape;284;p30"/>
          <p:cNvSpPr txBox="1"/>
          <p:nvPr/>
        </p:nvSpPr>
        <p:spPr>
          <a:xfrm>
            <a:off x="362725" y="4787750"/>
            <a:ext cx="449100" cy="93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SzPts val="600"/>
              <a:buFont typeface="Arial"/>
              <a:buNone/>
            </a:pPr>
            <a:fld id="{00000000-1234-1234-1234-123412341234}" type="slidenum">
              <a:rPr lang="en" sz="600">
                <a:solidFill>
                  <a:schemeClr val="lt1"/>
                </a:solidFill>
                <a:latin typeface="Inter"/>
                <a:ea typeface="Inter"/>
                <a:cs typeface="Inter"/>
                <a:sym typeface="Inter"/>
              </a:rPr>
              <a:t>‹#›</a:t>
            </a:fld>
            <a:endParaRPr sz="600">
              <a:solidFill>
                <a:schemeClr val="lt1"/>
              </a:solidFill>
              <a:latin typeface="Inter"/>
              <a:ea typeface="Inter"/>
              <a:cs typeface="Inter"/>
              <a:sym typeface="Inter"/>
            </a:endParaRPr>
          </a:p>
        </p:txBody>
      </p:sp>
      <p:sp>
        <p:nvSpPr>
          <p:cNvPr id="285" name="Google Shape;285;p30"/>
          <p:cNvSpPr txBox="1"/>
          <p:nvPr/>
        </p:nvSpPr>
        <p:spPr>
          <a:xfrm>
            <a:off x="7795250" y="4787750"/>
            <a:ext cx="984900" cy="93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i="0" lang="en" sz="600" u="none" cap="none" strike="noStrike">
                <a:solidFill>
                  <a:srgbClr val="FFFFFF"/>
                </a:solidFill>
                <a:latin typeface="Inter"/>
                <a:ea typeface="Inter"/>
                <a:cs typeface="Inter"/>
                <a:sym typeface="Inter"/>
              </a:rPr>
              <a:t>©2021 RingCentral</a:t>
            </a:r>
            <a:endParaRPr i="0" sz="600" u="none" cap="none" strike="noStrike">
              <a:solidFill>
                <a:srgbClr val="FFFFFF"/>
              </a:solidFill>
              <a:latin typeface="Inter"/>
              <a:ea typeface="Inter"/>
              <a:cs typeface="Inter"/>
              <a:sym typeface="Inter"/>
            </a:endParaRPr>
          </a:p>
          <a:p>
            <a:pPr indent="0" lvl="0" marL="0" marR="0" rtl="0" algn="l">
              <a:lnSpc>
                <a:spcPct val="100000"/>
              </a:lnSpc>
              <a:spcBef>
                <a:spcPts val="0"/>
              </a:spcBef>
              <a:spcAft>
                <a:spcPts val="1600"/>
              </a:spcAft>
              <a:buClr>
                <a:srgbClr val="000000"/>
              </a:buClr>
              <a:buSzPts val="600"/>
              <a:buFont typeface="Arial"/>
              <a:buNone/>
            </a:pPr>
            <a:r>
              <a:t/>
            </a:r>
            <a:endParaRPr i="0" sz="600" u="none" cap="none" strike="noStrike">
              <a:solidFill>
                <a:srgbClr val="FFFFFF"/>
              </a:solidFill>
              <a:latin typeface="Inter"/>
              <a:ea typeface="Inter"/>
              <a:cs typeface="Inter"/>
              <a:sym typeface="Inter"/>
            </a:endParaRPr>
          </a:p>
        </p:txBody>
      </p:sp>
      <p:sp>
        <p:nvSpPr>
          <p:cNvPr id="286" name="Google Shape;286;p30"/>
          <p:cNvSpPr txBox="1"/>
          <p:nvPr>
            <p:ph idx="1" type="subTitle"/>
          </p:nvPr>
        </p:nvSpPr>
        <p:spPr>
          <a:xfrm>
            <a:off x="363675" y="2892625"/>
            <a:ext cx="2688300" cy="606000"/>
          </a:xfrm>
          <a:prstGeom prst="rect">
            <a:avLst/>
          </a:prstGeom>
          <a:noFill/>
          <a:ln>
            <a:noFill/>
          </a:ln>
        </p:spPr>
        <p:txBody>
          <a:bodyPr anchorCtr="0" anchor="t" bIns="182875" lIns="182875" spcFirstLastPara="1" rIns="182875" wrap="square" tIns="0">
            <a:spAutoFit/>
          </a:bodyPr>
          <a:lstStyle>
            <a:lvl1pPr lvl="0" rtl="0">
              <a:spcBef>
                <a:spcPts val="0"/>
              </a:spcBef>
              <a:spcAft>
                <a:spcPts val="0"/>
              </a:spcAft>
              <a:buSzPts val="1400"/>
              <a:buFont typeface="Inter"/>
              <a:buNone/>
              <a:defRPr>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p:txBody>
      </p:sp>
      <p:sp>
        <p:nvSpPr>
          <p:cNvPr id="287" name="Google Shape;287;p30"/>
          <p:cNvSpPr txBox="1"/>
          <p:nvPr>
            <p:ph idx="2" type="subTitle"/>
          </p:nvPr>
        </p:nvSpPr>
        <p:spPr>
          <a:xfrm>
            <a:off x="3228338" y="2892625"/>
            <a:ext cx="2688300" cy="606000"/>
          </a:xfrm>
          <a:prstGeom prst="rect">
            <a:avLst/>
          </a:prstGeom>
          <a:noFill/>
          <a:ln>
            <a:noFill/>
          </a:ln>
        </p:spPr>
        <p:txBody>
          <a:bodyPr anchorCtr="0" anchor="t" bIns="182875" lIns="182875" spcFirstLastPara="1" rIns="182875" wrap="square" tIns="0">
            <a:spAutoFit/>
          </a:bodyPr>
          <a:lstStyle>
            <a:lvl1pPr lvl="0" rtl="0">
              <a:spcBef>
                <a:spcPts val="0"/>
              </a:spcBef>
              <a:spcAft>
                <a:spcPts val="0"/>
              </a:spcAft>
              <a:buSzPts val="1400"/>
              <a:buFont typeface="Inter"/>
              <a:buNone/>
              <a:defRPr>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p:txBody>
      </p:sp>
      <p:sp>
        <p:nvSpPr>
          <p:cNvPr id="288" name="Google Shape;288;p30"/>
          <p:cNvSpPr txBox="1"/>
          <p:nvPr>
            <p:ph idx="3" type="subTitle"/>
          </p:nvPr>
        </p:nvSpPr>
        <p:spPr>
          <a:xfrm>
            <a:off x="6092913" y="2892625"/>
            <a:ext cx="2688300" cy="606000"/>
          </a:xfrm>
          <a:prstGeom prst="rect">
            <a:avLst/>
          </a:prstGeom>
          <a:noFill/>
          <a:ln>
            <a:noFill/>
          </a:ln>
        </p:spPr>
        <p:txBody>
          <a:bodyPr anchorCtr="0" anchor="t" bIns="182875" lIns="182875" spcFirstLastPara="1" rIns="182875" wrap="square" tIns="0">
            <a:spAutoFit/>
          </a:bodyPr>
          <a:lstStyle>
            <a:lvl1pPr lvl="0" rtl="0">
              <a:spcBef>
                <a:spcPts val="0"/>
              </a:spcBef>
              <a:spcAft>
                <a:spcPts val="0"/>
              </a:spcAft>
              <a:buSzPts val="1400"/>
              <a:buFont typeface="Inter"/>
              <a:buNone/>
              <a:defRPr>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p:txBody>
      </p:sp>
      <p:sp>
        <p:nvSpPr>
          <p:cNvPr id="289" name="Google Shape;289;p30"/>
          <p:cNvSpPr txBox="1"/>
          <p:nvPr>
            <p:ph type="title"/>
          </p:nvPr>
        </p:nvSpPr>
        <p:spPr>
          <a:xfrm>
            <a:off x="362787" y="218900"/>
            <a:ext cx="4121100" cy="5664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2000"/>
              <a:buFont typeface="Inter Medium"/>
              <a:buNone/>
              <a:defRPr sz="2000">
                <a:solidFill>
                  <a:srgbClr val="FFFFFF"/>
                </a:solidFill>
                <a:latin typeface="Inter Medium"/>
                <a:ea typeface="Inter Medium"/>
                <a:cs typeface="Inter Medium"/>
                <a:sym typeface="Inter Medium"/>
              </a:defRPr>
            </a:lvl1pPr>
            <a:lvl2pPr lvl="1" rtl="0">
              <a:spcBef>
                <a:spcPts val="0"/>
              </a:spcBef>
              <a:spcAft>
                <a:spcPts val="0"/>
              </a:spcAft>
              <a:buClr>
                <a:srgbClr val="FFFFFF"/>
              </a:buClr>
              <a:buSzPts val="1500"/>
              <a:buNone/>
              <a:defRPr>
                <a:solidFill>
                  <a:srgbClr val="FFFFFF"/>
                </a:solidFill>
              </a:defRPr>
            </a:lvl2pPr>
            <a:lvl3pPr lvl="2" rtl="0">
              <a:spcBef>
                <a:spcPts val="0"/>
              </a:spcBef>
              <a:spcAft>
                <a:spcPts val="0"/>
              </a:spcAft>
              <a:buClr>
                <a:srgbClr val="FFFFFF"/>
              </a:buClr>
              <a:buSzPts val="1500"/>
              <a:buNone/>
              <a:defRPr>
                <a:solidFill>
                  <a:srgbClr val="FFFFFF"/>
                </a:solidFill>
              </a:defRPr>
            </a:lvl3pPr>
            <a:lvl4pPr lvl="3" rtl="0">
              <a:spcBef>
                <a:spcPts val="0"/>
              </a:spcBef>
              <a:spcAft>
                <a:spcPts val="0"/>
              </a:spcAft>
              <a:buClr>
                <a:srgbClr val="FFFFFF"/>
              </a:buClr>
              <a:buSzPts val="1500"/>
              <a:buNone/>
              <a:defRPr>
                <a:solidFill>
                  <a:srgbClr val="FFFFFF"/>
                </a:solidFill>
              </a:defRPr>
            </a:lvl4pPr>
            <a:lvl5pPr lvl="4" rtl="0">
              <a:spcBef>
                <a:spcPts val="0"/>
              </a:spcBef>
              <a:spcAft>
                <a:spcPts val="0"/>
              </a:spcAft>
              <a:buClr>
                <a:srgbClr val="FFFFFF"/>
              </a:buClr>
              <a:buSzPts val="1500"/>
              <a:buNone/>
              <a:defRPr>
                <a:solidFill>
                  <a:srgbClr val="FFFFFF"/>
                </a:solidFill>
              </a:defRPr>
            </a:lvl5pPr>
            <a:lvl6pPr lvl="5" rtl="0">
              <a:spcBef>
                <a:spcPts val="0"/>
              </a:spcBef>
              <a:spcAft>
                <a:spcPts val="0"/>
              </a:spcAft>
              <a:buClr>
                <a:srgbClr val="FFFFFF"/>
              </a:buClr>
              <a:buSzPts val="1500"/>
              <a:buNone/>
              <a:defRPr>
                <a:solidFill>
                  <a:srgbClr val="FFFFFF"/>
                </a:solidFill>
              </a:defRPr>
            </a:lvl6pPr>
            <a:lvl7pPr lvl="6" rtl="0">
              <a:spcBef>
                <a:spcPts val="0"/>
              </a:spcBef>
              <a:spcAft>
                <a:spcPts val="0"/>
              </a:spcAft>
              <a:buClr>
                <a:srgbClr val="FFFFFF"/>
              </a:buClr>
              <a:buSzPts val="1500"/>
              <a:buNone/>
              <a:defRPr>
                <a:solidFill>
                  <a:srgbClr val="FFFFFF"/>
                </a:solidFill>
              </a:defRPr>
            </a:lvl7pPr>
            <a:lvl8pPr lvl="7" rtl="0">
              <a:spcBef>
                <a:spcPts val="0"/>
              </a:spcBef>
              <a:spcAft>
                <a:spcPts val="0"/>
              </a:spcAft>
              <a:buClr>
                <a:srgbClr val="FFFFFF"/>
              </a:buClr>
              <a:buSzPts val="1500"/>
              <a:buNone/>
              <a:defRPr>
                <a:solidFill>
                  <a:srgbClr val="FFFFFF"/>
                </a:solidFill>
              </a:defRPr>
            </a:lvl8pPr>
            <a:lvl9pPr lvl="8" rtl="0">
              <a:spcBef>
                <a:spcPts val="0"/>
              </a:spcBef>
              <a:spcAft>
                <a:spcPts val="0"/>
              </a:spcAft>
              <a:buClr>
                <a:srgbClr val="FFFFFF"/>
              </a:buClr>
              <a:buSzPts val="1500"/>
              <a:buNone/>
              <a:defRPr>
                <a:solidFill>
                  <a:srgbClr val="FFFFFF"/>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CUSTOM_16">
    <p:bg>
      <p:bgPr>
        <a:solidFill>
          <a:srgbClr val="000000">
            <a:alpha val="0"/>
          </a:srgbClr>
        </a:solidFill>
      </p:bgPr>
    </p:bg>
    <p:spTree>
      <p:nvGrpSpPr>
        <p:cNvPr id="20" name="Shape 20"/>
        <p:cNvGrpSpPr/>
        <p:nvPr/>
      </p:nvGrpSpPr>
      <p:grpSpPr>
        <a:xfrm>
          <a:off x="0" y="0"/>
          <a:ext cx="0" cy="0"/>
          <a:chOff x="0" y="0"/>
          <a:chExt cx="0" cy="0"/>
        </a:xfrm>
      </p:grpSpPr>
      <p:sp>
        <p:nvSpPr>
          <p:cNvPr id="21" name="Google Shape;21;p4"/>
          <p:cNvSpPr txBox="1"/>
          <p:nvPr>
            <p:ph type="title"/>
          </p:nvPr>
        </p:nvSpPr>
        <p:spPr>
          <a:xfrm>
            <a:off x="347487" y="177050"/>
            <a:ext cx="6264600" cy="6381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rgbClr val="222222"/>
              </a:buClr>
              <a:buSzPts val="3400"/>
              <a:buFont typeface="Inter"/>
              <a:buNone/>
              <a:defRPr sz="3400">
                <a:solidFill>
                  <a:srgbClr val="222222"/>
                </a:solidFill>
                <a:latin typeface="Inter"/>
                <a:ea typeface="Inter"/>
                <a:cs typeface="Inter"/>
                <a:sym typeface="Inter"/>
              </a:defRPr>
            </a:lvl1pPr>
            <a:lvl2pPr lvl="1" rtl="0" algn="l">
              <a:lnSpc>
                <a:spcPct val="100000"/>
              </a:lnSpc>
              <a:spcBef>
                <a:spcPts val="0"/>
              </a:spcBef>
              <a:spcAft>
                <a:spcPts val="0"/>
              </a:spcAft>
              <a:buClr>
                <a:srgbClr val="222222"/>
              </a:buClr>
              <a:buSzPts val="3400"/>
              <a:buFont typeface="Inter Medium"/>
              <a:buNone/>
              <a:defRPr sz="3400">
                <a:solidFill>
                  <a:srgbClr val="222222"/>
                </a:solidFill>
                <a:latin typeface="Inter Medium"/>
                <a:ea typeface="Inter Medium"/>
                <a:cs typeface="Inter Medium"/>
                <a:sym typeface="Inter Medium"/>
              </a:defRPr>
            </a:lvl2pPr>
            <a:lvl3pPr lvl="2" rtl="0" algn="l">
              <a:lnSpc>
                <a:spcPct val="100000"/>
              </a:lnSpc>
              <a:spcBef>
                <a:spcPts val="0"/>
              </a:spcBef>
              <a:spcAft>
                <a:spcPts val="0"/>
              </a:spcAft>
              <a:buClr>
                <a:srgbClr val="222222"/>
              </a:buClr>
              <a:buSzPts val="3400"/>
              <a:buFont typeface="Inter Medium"/>
              <a:buNone/>
              <a:defRPr sz="3400">
                <a:solidFill>
                  <a:srgbClr val="222222"/>
                </a:solidFill>
                <a:latin typeface="Inter Medium"/>
                <a:ea typeface="Inter Medium"/>
                <a:cs typeface="Inter Medium"/>
                <a:sym typeface="Inter Medium"/>
              </a:defRPr>
            </a:lvl3pPr>
            <a:lvl4pPr lvl="3" rtl="0" algn="l">
              <a:lnSpc>
                <a:spcPct val="100000"/>
              </a:lnSpc>
              <a:spcBef>
                <a:spcPts val="0"/>
              </a:spcBef>
              <a:spcAft>
                <a:spcPts val="0"/>
              </a:spcAft>
              <a:buClr>
                <a:srgbClr val="222222"/>
              </a:buClr>
              <a:buSzPts val="3400"/>
              <a:buFont typeface="Inter Medium"/>
              <a:buNone/>
              <a:defRPr sz="3400">
                <a:solidFill>
                  <a:srgbClr val="222222"/>
                </a:solidFill>
                <a:latin typeface="Inter Medium"/>
                <a:ea typeface="Inter Medium"/>
                <a:cs typeface="Inter Medium"/>
                <a:sym typeface="Inter Medium"/>
              </a:defRPr>
            </a:lvl4pPr>
            <a:lvl5pPr lvl="4" rtl="0" algn="l">
              <a:lnSpc>
                <a:spcPct val="100000"/>
              </a:lnSpc>
              <a:spcBef>
                <a:spcPts val="0"/>
              </a:spcBef>
              <a:spcAft>
                <a:spcPts val="0"/>
              </a:spcAft>
              <a:buClr>
                <a:srgbClr val="222222"/>
              </a:buClr>
              <a:buSzPts val="3400"/>
              <a:buFont typeface="Inter Medium"/>
              <a:buNone/>
              <a:defRPr sz="3400">
                <a:solidFill>
                  <a:srgbClr val="222222"/>
                </a:solidFill>
                <a:latin typeface="Inter Medium"/>
                <a:ea typeface="Inter Medium"/>
                <a:cs typeface="Inter Medium"/>
                <a:sym typeface="Inter Medium"/>
              </a:defRPr>
            </a:lvl5pPr>
            <a:lvl6pPr lvl="5" rtl="0" algn="l">
              <a:lnSpc>
                <a:spcPct val="100000"/>
              </a:lnSpc>
              <a:spcBef>
                <a:spcPts val="0"/>
              </a:spcBef>
              <a:spcAft>
                <a:spcPts val="0"/>
              </a:spcAft>
              <a:buClr>
                <a:srgbClr val="222222"/>
              </a:buClr>
              <a:buSzPts val="3400"/>
              <a:buFont typeface="Inter Medium"/>
              <a:buNone/>
              <a:defRPr sz="3400">
                <a:solidFill>
                  <a:srgbClr val="222222"/>
                </a:solidFill>
                <a:latin typeface="Inter Medium"/>
                <a:ea typeface="Inter Medium"/>
                <a:cs typeface="Inter Medium"/>
                <a:sym typeface="Inter Medium"/>
              </a:defRPr>
            </a:lvl6pPr>
            <a:lvl7pPr lvl="6" rtl="0" algn="l">
              <a:lnSpc>
                <a:spcPct val="100000"/>
              </a:lnSpc>
              <a:spcBef>
                <a:spcPts val="0"/>
              </a:spcBef>
              <a:spcAft>
                <a:spcPts val="0"/>
              </a:spcAft>
              <a:buClr>
                <a:srgbClr val="222222"/>
              </a:buClr>
              <a:buSzPts val="3400"/>
              <a:buFont typeface="Inter Medium"/>
              <a:buNone/>
              <a:defRPr sz="3400">
                <a:solidFill>
                  <a:srgbClr val="222222"/>
                </a:solidFill>
                <a:latin typeface="Inter Medium"/>
                <a:ea typeface="Inter Medium"/>
                <a:cs typeface="Inter Medium"/>
                <a:sym typeface="Inter Medium"/>
              </a:defRPr>
            </a:lvl7pPr>
            <a:lvl8pPr lvl="7" rtl="0" algn="l">
              <a:lnSpc>
                <a:spcPct val="100000"/>
              </a:lnSpc>
              <a:spcBef>
                <a:spcPts val="0"/>
              </a:spcBef>
              <a:spcAft>
                <a:spcPts val="0"/>
              </a:spcAft>
              <a:buClr>
                <a:srgbClr val="222222"/>
              </a:buClr>
              <a:buSzPts val="3400"/>
              <a:buFont typeface="Inter Medium"/>
              <a:buNone/>
              <a:defRPr sz="3400">
                <a:solidFill>
                  <a:srgbClr val="222222"/>
                </a:solidFill>
                <a:latin typeface="Inter Medium"/>
                <a:ea typeface="Inter Medium"/>
                <a:cs typeface="Inter Medium"/>
                <a:sym typeface="Inter Medium"/>
              </a:defRPr>
            </a:lvl8pPr>
            <a:lvl9pPr lvl="8" rtl="0" algn="l">
              <a:lnSpc>
                <a:spcPct val="100000"/>
              </a:lnSpc>
              <a:spcBef>
                <a:spcPts val="0"/>
              </a:spcBef>
              <a:spcAft>
                <a:spcPts val="0"/>
              </a:spcAft>
              <a:buClr>
                <a:srgbClr val="222222"/>
              </a:buClr>
              <a:buSzPts val="3400"/>
              <a:buFont typeface="Inter Medium"/>
              <a:buNone/>
              <a:defRPr sz="3400">
                <a:solidFill>
                  <a:srgbClr val="222222"/>
                </a:solidFill>
                <a:latin typeface="Inter Medium"/>
                <a:ea typeface="Inter Medium"/>
                <a:cs typeface="Inter Medium"/>
                <a:sym typeface="Inter Medium"/>
              </a:defRPr>
            </a:lvl9pPr>
          </a:lstStyle>
          <a:p/>
        </p:txBody>
      </p:sp>
      <p:sp>
        <p:nvSpPr>
          <p:cNvPr id="22" name="Google Shape;22;p4"/>
          <p:cNvSpPr/>
          <p:nvPr/>
        </p:nvSpPr>
        <p:spPr>
          <a:xfrm>
            <a:off x="-925" y="1346725"/>
            <a:ext cx="9144000" cy="3796800"/>
          </a:xfrm>
          <a:prstGeom prst="rect">
            <a:avLst/>
          </a:prstGeom>
          <a:solidFill>
            <a:srgbClr val="0028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boxes (evergreen)">
  <p:cSld name="CUSTOM_22_2">
    <p:bg>
      <p:bgPr>
        <a:solidFill>
          <a:schemeClr val="accent4"/>
        </a:solidFill>
      </p:bgPr>
    </p:bg>
    <p:spTree>
      <p:nvGrpSpPr>
        <p:cNvPr id="290" name="Shape 290"/>
        <p:cNvGrpSpPr/>
        <p:nvPr/>
      </p:nvGrpSpPr>
      <p:grpSpPr>
        <a:xfrm>
          <a:off x="0" y="0"/>
          <a:ext cx="0" cy="0"/>
          <a:chOff x="0" y="0"/>
          <a:chExt cx="0" cy="0"/>
        </a:xfrm>
      </p:grpSpPr>
      <p:sp>
        <p:nvSpPr>
          <p:cNvPr id="291" name="Google Shape;291;p31"/>
          <p:cNvSpPr txBox="1"/>
          <p:nvPr/>
        </p:nvSpPr>
        <p:spPr>
          <a:xfrm>
            <a:off x="362725" y="4787750"/>
            <a:ext cx="449100" cy="93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fld id="{00000000-1234-1234-1234-123412341234}" type="slidenum">
              <a:rPr i="0" lang="en" sz="600" u="none" cap="none" strike="noStrike">
                <a:solidFill>
                  <a:srgbClr val="FFFFFF"/>
                </a:solidFill>
                <a:latin typeface="Inter"/>
                <a:ea typeface="Inter"/>
                <a:cs typeface="Inter"/>
                <a:sym typeface="Inter"/>
              </a:rPr>
              <a:t>‹#›</a:t>
            </a:fld>
            <a:endParaRPr i="0" sz="600" u="none" cap="none" strike="noStrike">
              <a:solidFill>
                <a:srgbClr val="FFFFFF"/>
              </a:solidFill>
              <a:latin typeface="Inter"/>
              <a:ea typeface="Inter"/>
              <a:cs typeface="Inter"/>
              <a:sym typeface="Inter"/>
            </a:endParaRPr>
          </a:p>
        </p:txBody>
      </p:sp>
      <p:sp>
        <p:nvSpPr>
          <p:cNvPr id="292" name="Google Shape;292;p31"/>
          <p:cNvSpPr txBox="1"/>
          <p:nvPr/>
        </p:nvSpPr>
        <p:spPr>
          <a:xfrm>
            <a:off x="7795250" y="4787750"/>
            <a:ext cx="984900" cy="93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i="0" lang="en" sz="600" u="none" cap="none" strike="noStrike">
                <a:solidFill>
                  <a:srgbClr val="FFFFFF"/>
                </a:solidFill>
                <a:latin typeface="Inter"/>
                <a:ea typeface="Inter"/>
                <a:cs typeface="Inter"/>
                <a:sym typeface="Inter"/>
              </a:rPr>
              <a:t>©2021 RingCentral</a:t>
            </a:r>
            <a:endParaRPr i="0" sz="600" u="none" cap="none" strike="noStrike">
              <a:solidFill>
                <a:srgbClr val="FFFFFF"/>
              </a:solidFill>
              <a:latin typeface="Inter"/>
              <a:ea typeface="Inter"/>
              <a:cs typeface="Inter"/>
              <a:sym typeface="Inter"/>
            </a:endParaRPr>
          </a:p>
          <a:p>
            <a:pPr indent="0" lvl="0" marL="0" marR="0" rtl="0" algn="l">
              <a:lnSpc>
                <a:spcPct val="100000"/>
              </a:lnSpc>
              <a:spcBef>
                <a:spcPts val="0"/>
              </a:spcBef>
              <a:spcAft>
                <a:spcPts val="1600"/>
              </a:spcAft>
              <a:buClr>
                <a:srgbClr val="000000"/>
              </a:buClr>
              <a:buSzPts val="600"/>
              <a:buFont typeface="Arial"/>
              <a:buNone/>
            </a:pPr>
            <a:r>
              <a:t/>
            </a:r>
            <a:endParaRPr i="0" sz="600" u="none" cap="none" strike="noStrike">
              <a:solidFill>
                <a:srgbClr val="FFFFFF"/>
              </a:solidFill>
              <a:latin typeface="Inter"/>
              <a:ea typeface="Inter"/>
              <a:cs typeface="Inter"/>
              <a:sym typeface="Inter"/>
            </a:endParaRPr>
          </a:p>
        </p:txBody>
      </p:sp>
      <p:sp>
        <p:nvSpPr>
          <p:cNvPr id="293" name="Google Shape;293;p31"/>
          <p:cNvSpPr/>
          <p:nvPr/>
        </p:nvSpPr>
        <p:spPr>
          <a:xfrm>
            <a:off x="6806038" y="1888575"/>
            <a:ext cx="1975200" cy="1975200"/>
          </a:xfrm>
          <a:prstGeom prst="roundRect">
            <a:avLst>
              <a:gd fmla="val 4680" name="adj"/>
            </a:avLst>
          </a:prstGeom>
          <a:solidFill>
            <a:srgbClr val="FFFFFF"/>
          </a:solidFill>
          <a:ln>
            <a:noFill/>
          </a:ln>
          <a:effectLst>
            <a:outerShdw blurRad="42863" rotWithShape="0" algn="bl" dir="7200000" dist="9525">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12121"/>
              </a:solidFill>
              <a:latin typeface="Inter"/>
              <a:ea typeface="Inter"/>
              <a:cs typeface="Inter"/>
              <a:sym typeface="Inter"/>
            </a:endParaRPr>
          </a:p>
        </p:txBody>
      </p:sp>
      <p:sp>
        <p:nvSpPr>
          <p:cNvPr id="294" name="Google Shape;294;p31"/>
          <p:cNvSpPr/>
          <p:nvPr/>
        </p:nvSpPr>
        <p:spPr>
          <a:xfrm>
            <a:off x="4658088" y="1888575"/>
            <a:ext cx="1975200" cy="1975200"/>
          </a:xfrm>
          <a:prstGeom prst="roundRect">
            <a:avLst>
              <a:gd fmla="val 4680" name="adj"/>
            </a:avLst>
          </a:prstGeom>
          <a:solidFill>
            <a:srgbClr val="FFFFFF"/>
          </a:solidFill>
          <a:ln>
            <a:noFill/>
          </a:ln>
          <a:effectLst>
            <a:outerShdw blurRad="42863" rotWithShape="0" algn="bl" dir="7200000" dist="9525">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12121"/>
              </a:solidFill>
              <a:latin typeface="Inter"/>
              <a:ea typeface="Inter"/>
              <a:cs typeface="Inter"/>
              <a:sym typeface="Inter"/>
            </a:endParaRPr>
          </a:p>
        </p:txBody>
      </p:sp>
      <p:sp>
        <p:nvSpPr>
          <p:cNvPr id="295" name="Google Shape;295;p31"/>
          <p:cNvSpPr/>
          <p:nvPr/>
        </p:nvSpPr>
        <p:spPr>
          <a:xfrm>
            <a:off x="2510138" y="1888575"/>
            <a:ext cx="1975200" cy="1975200"/>
          </a:xfrm>
          <a:prstGeom prst="roundRect">
            <a:avLst>
              <a:gd fmla="val 4680" name="adj"/>
            </a:avLst>
          </a:prstGeom>
          <a:solidFill>
            <a:srgbClr val="FFFFFF"/>
          </a:solidFill>
          <a:ln>
            <a:noFill/>
          </a:ln>
          <a:effectLst>
            <a:outerShdw blurRad="42863" rotWithShape="0" algn="bl" dir="7200000" dist="9525">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12121"/>
              </a:solidFill>
              <a:latin typeface="Inter"/>
              <a:ea typeface="Inter"/>
              <a:cs typeface="Inter"/>
              <a:sym typeface="Inter"/>
            </a:endParaRPr>
          </a:p>
        </p:txBody>
      </p:sp>
      <p:sp>
        <p:nvSpPr>
          <p:cNvPr id="296" name="Google Shape;296;p31"/>
          <p:cNvSpPr/>
          <p:nvPr/>
        </p:nvSpPr>
        <p:spPr>
          <a:xfrm>
            <a:off x="363963" y="1888575"/>
            <a:ext cx="1975200" cy="1975200"/>
          </a:xfrm>
          <a:prstGeom prst="roundRect">
            <a:avLst>
              <a:gd fmla="val 4680" name="adj"/>
            </a:avLst>
          </a:prstGeom>
          <a:solidFill>
            <a:srgbClr val="FFFFFF"/>
          </a:solidFill>
          <a:ln>
            <a:noFill/>
          </a:ln>
          <a:effectLst>
            <a:outerShdw blurRad="42863" rotWithShape="0" algn="bl" dir="7200000" dist="9525">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12121"/>
              </a:solidFill>
              <a:latin typeface="Inter"/>
              <a:ea typeface="Inter"/>
              <a:cs typeface="Inter"/>
              <a:sym typeface="Inter"/>
            </a:endParaRPr>
          </a:p>
        </p:txBody>
      </p:sp>
      <p:sp>
        <p:nvSpPr>
          <p:cNvPr id="297" name="Google Shape;297;p31"/>
          <p:cNvSpPr txBox="1"/>
          <p:nvPr>
            <p:ph idx="1" type="subTitle"/>
          </p:nvPr>
        </p:nvSpPr>
        <p:spPr>
          <a:xfrm>
            <a:off x="354225" y="3157325"/>
            <a:ext cx="1975200" cy="706500"/>
          </a:xfrm>
          <a:prstGeom prst="rect">
            <a:avLst/>
          </a:prstGeom>
          <a:noFill/>
          <a:ln>
            <a:noFill/>
          </a:ln>
        </p:spPr>
        <p:txBody>
          <a:bodyPr anchorCtr="0" anchor="b" bIns="182875" lIns="182875" spcFirstLastPara="1" rIns="182875" wrap="square" tIns="0">
            <a:noAutofit/>
          </a:bodyPr>
          <a:lstStyle>
            <a:lvl1pPr lvl="0" rtl="0">
              <a:spcBef>
                <a:spcPts val="0"/>
              </a:spcBef>
              <a:spcAft>
                <a:spcPts val="0"/>
              </a:spcAft>
              <a:buSzPts val="1400"/>
              <a:buFont typeface="Inter"/>
              <a:buNone/>
              <a:defRPr>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p:txBody>
      </p:sp>
      <p:sp>
        <p:nvSpPr>
          <p:cNvPr id="298" name="Google Shape;298;p31"/>
          <p:cNvSpPr txBox="1"/>
          <p:nvPr>
            <p:ph idx="2" type="subTitle"/>
          </p:nvPr>
        </p:nvSpPr>
        <p:spPr>
          <a:xfrm>
            <a:off x="2506163" y="3157325"/>
            <a:ext cx="1975200" cy="706500"/>
          </a:xfrm>
          <a:prstGeom prst="rect">
            <a:avLst/>
          </a:prstGeom>
          <a:noFill/>
          <a:ln>
            <a:noFill/>
          </a:ln>
        </p:spPr>
        <p:txBody>
          <a:bodyPr anchorCtr="0" anchor="b" bIns="182875" lIns="182875" spcFirstLastPara="1" rIns="182875" wrap="square" tIns="0">
            <a:noAutofit/>
          </a:bodyPr>
          <a:lstStyle>
            <a:lvl1pPr lvl="0" rtl="0">
              <a:spcBef>
                <a:spcPts val="0"/>
              </a:spcBef>
              <a:spcAft>
                <a:spcPts val="0"/>
              </a:spcAft>
              <a:buSzPts val="1400"/>
              <a:buFont typeface="Inter"/>
              <a:buNone/>
              <a:defRPr>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p:txBody>
      </p:sp>
      <p:sp>
        <p:nvSpPr>
          <p:cNvPr id="299" name="Google Shape;299;p31"/>
          <p:cNvSpPr txBox="1"/>
          <p:nvPr>
            <p:ph idx="3" type="subTitle"/>
          </p:nvPr>
        </p:nvSpPr>
        <p:spPr>
          <a:xfrm>
            <a:off x="4654188" y="3157325"/>
            <a:ext cx="1975200" cy="706500"/>
          </a:xfrm>
          <a:prstGeom prst="rect">
            <a:avLst/>
          </a:prstGeom>
          <a:noFill/>
          <a:ln>
            <a:noFill/>
          </a:ln>
        </p:spPr>
        <p:txBody>
          <a:bodyPr anchorCtr="0" anchor="b" bIns="182875" lIns="182875" spcFirstLastPara="1" rIns="182875" wrap="square" tIns="0">
            <a:noAutofit/>
          </a:bodyPr>
          <a:lstStyle>
            <a:lvl1pPr lvl="0" rtl="0">
              <a:spcBef>
                <a:spcPts val="0"/>
              </a:spcBef>
              <a:spcAft>
                <a:spcPts val="0"/>
              </a:spcAft>
              <a:buSzPts val="1400"/>
              <a:buFont typeface="Inter"/>
              <a:buNone/>
              <a:defRPr>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p:txBody>
      </p:sp>
      <p:sp>
        <p:nvSpPr>
          <p:cNvPr id="300" name="Google Shape;300;p31"/>
          <p:cNvSpPr txBox="1"/>
          <p:nvPr>
            <p:ph idx="4" type="subTitle"/>
          </p:nvPr>
        </p:nvSpPr>
        <p:spPr>
          <a:xfrm>
            <a:off x="6798238" y="3157325"/>
            <a:ext cx="1975200" cy="706500"/>
          </a:xfrm>
          <a:prstGeom prst="rect">
            <a:avLst/>
          </a:prstGeom>
          <a:noFill/>
          <a:ln>
            <a:noFill/>
          </a:ln>
        </p:spPr>
        <p:txBody>
          <a:bodyPr anchorCtr="0" anchor="b" bIns="182875" lIns="182875" spcFirstLastPara="1" rIns="182875" wrap="square" tIns="0">
            <a:noAutofit/>
          </a:bodyPr>
          <a:lstStyle>
            <a:lvl1pPr lvl="0" rtl="0">
              <a:spcBef>
                <a:spcPts val="0"/>
              </a:spcBef>
              <a:spcAft>
                <a:spcPts val="0"/>
              </a:spcAft>
              <a:buSzPts val="1400"/>
              <a:buFont typeface="Inter"/>
              <a:buNone/>
              <a:defRPr>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p:txBody>
      </p:sp>
      <p:sp>
        <p:nvSpPr>
          <p:cNvPr id="301" name="Google Shape;301;p31"/>
          <p:cNvSpPr txBox="1"/>
          <p:nvPr>
            <p:ph type="title"/>
          </p:nvPr>
        </p:nvSpPr>
        <p:spPr>
          <a:xfrm>
            <a:off x="362787" y="218900"/>
            <a:ext cx="4121100" cy="5664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2000"/>
              <a:buFont typeface="Inter Medium"/>
              <a:buNone/>
              <a:defRPr sz="2000">
                <a:solidFill>
                  <a:srgbClr val="FFFFFF"/>
                </a:solidFill>
                <a:latin typeface="Inter Medium"/>
                <a:ea typeface="Inter Medium"/>
                <a:cs typeface="Inter Medium"/>
                <a:sym typeface="Inter Medium"/>
              </a:defRPr>
            </a:lvl1pPr>
            <a:lvl2pPr lvl="1" rtl="0">
              <a:spcBef>
                <a:spcPts val="0"/>
              </a:spcBef>
              <a:spcAft>
                <a:spcPts val="0"/>
              </a:spcAft>
              <a:buClr>
                <a:srgbClr val="FFFFFF"/>
              </a:buClr>
              <a:buSzPts val="1500"/>
              <a:buNone/>
              <a:defRPr>
                <a:solidFill>
                  <a:srgbClr val="FFFFFF"/>
                </a:solidFill>
              </a:defRPr>
            </a:lvl2pPr>
            <a:lvl3pPr lvl="2" rtl="0">
              <a:spcBef>
                <a:spcPts val="0"/>
              </a:spcBef>
              <a:spcAft>
                <a:spcPts val="0"/>
              </a:spcAft>
              <a:buClr>
                <a:srgbClr val="FFFFFF"/>
              </a:buClr>
              <a:buSzPts val="1500"/>
              <a:buNone/>
              <a:defRPr>
                <a:solidFill>
                  <a:srgbClr val="FFFFFF"/>
                </a:solidFill>
              </a:defRPr>
            </a:lvl3pPr>
            <a:lvl4pPr lvl="3" rtl="0">
              <a:spcBef>
                <a:spcPts val="0"/>
              </a:spcBef>
              <a:spcAft>
                <a:spcPts val="0"/>
              </a:spcAft>
              <a:buClr>
                <a:srgbClr val="FFFFFF"/>
              </a:buClr>
              <a:buSzPts val="1500"/>
              <a:buNone/>
              <a:defRPr>
                <a:solidFill>
                  <a:srgbClr val="FFFFFF"/>
                </a:solidFill>
              </a:defRPr>
            </a:lvl4pPr>
            <a:lvl5pPr lvl="4" rtl="0">
              <a:spcBef>
                <a:spcPts val="0"/>
              </a:spcBef>
              <a:spcAft>
                <a:spcPts val="0"/>
              </a:spcAft>
              <a:buClr>
                <a:srgbClr val="FFFFFF"/>
              </a:buClr>
              <a:buSzPts val="1500"/>
              <a:buNone/>
              <a:defRPr>
                <a:solidFill>
                  <a:srgbClr val="FFFFFF"/>
                </a:solidFill>
              </a:defRPr>
            </a:lvl5pPr>
            <a:lvl6pPr lvl="5" rtl="0">
              <a:spcBef>
                <a:spcPts val="0"/>
              </a:spcBef>
              <a:spcAft>
                <a:spcPts val="0"/>
              </a:spcAft>
              <a:buClr>
                <a:srgbClr val="FFFFFF"/>
              </a:buClr>
              <a:buSzPts val="1500"/>
              <a:buNone/>
              <a:defRPr>
                <a:solidFill>
                  <a:srgbClr val="FFFFFF"/>
                </a:solidFill>
              </a:defRPr>
            </a:lvl6pPr>
            <a:lvl7pPr lvl="6" rtl="0">
              <a:spcBef>
                <a:spcPts val="0"/>
              </a:spcBef>
              <a:spcAft>
                <a:spcPts val="0"/>
              </a:spcAft>
              <a:buClr>
                <a:srgbClr val="FFFFFF"/>
              </a:buClr>
              <a:buSzPts val="1500"/>
              <a:buNone/>
              <a:defRPr>
                <a:solidFill>
                  <a:srgbClr val="FFFFFF"/>
                </a:solidFill>
              </a:defRPr>
            </a:lvl7pPr>
            <a:lvl8pPr lvl="7" rtl="0">
              <a:spcBef>
                <a:spcPts val="0"/>
              </a:spcBef>
              <a:spcAft>
                <a:spcPts val="0"/>
              </a:spcAft>
              <a:buClr>
                <a:srgbClr val="FFFFFF"/>
              </a:buClr>
              <a:buSzPts val="1500"/>
              <a:buNone/>
              <a:defRPr>
                <a:solidFill>
                  <a:srgbClr val="FFFFFF"/>
                </a:solidFill>
              </a:defRPr>
            </a:lvl8pPr>
            <a:lvl9pPr lvl="8" rtl="0">
              <a:spcBef>
                <a:spcPts val="0"/>
              </a:spcBef>
              <a:spcAft>
                <a:spcPts val="0"/>
              </a:spcAft>
              <a:buClr>
                <a:srgbClr val="FFFFFF"/>
              </a:buClr>
              <a:buSzPts val="1500"/>
              <a:buNone/>
              <a:defRPr>
                <a:solidFill>
                  <a:srgbClr val="FFFFFF"/>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e with title sky blue page">
  <p:cSld name="CUSTOM_22_1_1_1_2">
    <p:bg>
      <p:bgPr>
        <a:solidFill>
          <a:schemeClr val="accent6"/>
        </a:solidFill>
      </p:bgPr>
    </p:bg>
    <p:spTree>
      <p:nvGrpSpPr>
        <p:cNvPr id="302" name="Shape 302"/>
        <p:cNvGrpSpPr/>
        <p:nvPr/>
      </p:nvGrpSpPr>
      <p:grpSpPr>
        <a:xfrm>
          <a:off x="0" y="0"/>
          <a:ext cx="0" cy="0"/>
          <a:chOff x="0" y="0"/>
          <a:chExt cx="0" cy="0"/>
        </a:xfrm>
      </p:grpSpPr>
      <p:sp>
        <p:nvSpPr>
          <p:cNvPr id="303" name="Google Shape;303;p32"/>
          <p:cNvSpPr txBox="1"/>
          <p:nvPr/>
        </p:nvSpPr>
        <p:spPr>
          <a:xfrm>
            <a:off x="362725" y="4787750"/>
            <a:ext cx="449100" cy="93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fld id="{00000000-1234-1234-1234-123412341234}" type="slidenum">
              <a:rPr i="0" lang="en" sz="600" u="none" cap="none" strike="noStrike">
                <a:solidFill>
                  <a:schemeClr val="dk1"/>
                </a:solidFill>
                <a:latin typeface="Inter"/>
                <a:ea typeface="Inter"/>
                <a:cs typeface="Inter"/>
                <a:sym typeface="Inter"/>
              </a:rPr>
              <a:t>‹#›</a:t>
            </a:fld>
            <a:endParaRPr i="0" sz="600" u="none" cap="none" strike="noStrike">
              <a:solidFill>
                <a:schemeClr val="dk1"/>
              </a:solidFill>
              <a:latin typeface="Inter"/>
              <a:ea typeface="Inter"/>
              <a:cs typeface="Inter"/>
              <a:sym typeface="Inter"/>
            </a:endParaRPr>
          </a:p>
        </p:txBody>
      </p:sp>
      <p:sp>
        <p:nvSpPr>
          <p:cNvPr id="304" name="Google Shape;304;p32"/>
          <p:cNvSpPr txBox="1"/>
          <p:nvPr/>
        </p:nvSpPr>
        <p:spPr>
          <a:xfrm>
            <a:off x="7795250" y="4787750"/>
            <a:ext cx="984900" cy="93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i="0" lang="en" sz="600" u="none" cap="none" strike="noStrike">
                <a:solidFill>
                  <a:schemeClr val="dk1"/>
                </a:solidFill>
                <a:latin typeface="Inter"/>
                <a:ea typeface="Inter"/>
                <a:cs typeface="Inter"/>
                <a:sym typeface="Inter"/>
              </a:rPr>
              <a:t>©2021 RingCentral</a:t>
            </a:r>
            <a:endParaRPr i="0" sz="600" u="none" cap="none" strike="noStrike">
              <a:solidFill>
                <a:schemeClr val="dk1"/>
              </a:solidFill>
              <a:latin typeface="Inter"/>
              <a:ea typeface="Inter"/>
              <a:cs typeface="Inter"/>
              <a:sym typeface="Inter"/>
            </a:endParaRPr>
          </a:p>
          <a:p>
            <a:pPr indent="0" lvl="0" marL="0" marR="0" rtl="0" algn="l">
              <a:lnSpc>
                <a:spcPct val="100000"/>
              </a:lnSpc>
              <a:spcBef>
                <a:spcPts val="0"/>
              </a:spcBef>
              <a:spcAft>
                <a:spcPts val="1600"/>
              </a:spcAft>
              <a:buClr>
                <a:srgbClr val="000000"/>
              </a:buClr>
              <a:buSzPts val="600"/>
              <a:buFont typeface="Arial"/>
              <a:buNone/>
            </a:pPr>
            <a:r>
              <a:t/>
            </a:r>
            <a:endParaRPr i="0" sz="600" u="none" cap="none" strike="noStrike">
              <a:solidFill>
                <a:schemeClr val="dk1"/>
              </a:solidFill>
              <a:latin typeface="Inter"/>
              <a:ea typeface="Inter"/>
              <a:cs typeface="Inter"/>
              <a:sym typeface="Inter"/>
            </a:endParaRPr>
          </a:p>
        </p:txBody>
      </p:sp>
      <p:sp>
        <p:nvSpPr>
          <p:cNvPr id="305" name="Google Shape;305;p32"/>
          <p:cNvSpPr txBox="1"/>
          <p:nvPr>
            <p:ph type="title"/>
          </p:nvPr>
        </p:nvSpPr>
        <p:spPr>
          <a:xfrm>
            <a:off x="261525" y="2582975"/>
            <a:ext cx="4222500" cy="566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400"/>
              <a:buNone/>
              <a:defRPr sz="1400">
                <a:solidFill>
                  <a:schemeClr val="dk1"/>
                </a:solidFill>
              </a:defRPr>
            </a:lvl1pPr>
            <a:lvl2pPr lvl="1" rtl="0">
              <a:spcBef>
                <a:spcPts val="0"/>
              </a:spcBef>
              <a:spcAft>
                <a:spcPts val="0"/>
              </a:spcAft>
              <a:buClr>
                <a:schemeClr val="dk1"/>
              </a:buClr>
              <a:buSzPts val="1500"/>
              <a:buNone/>
              <a:defRPr>
                <a:solidFill>
                  <a:schemeClr val="dk1"/>
                </a:solidFill>
              </a:defRPr>
            </a:lvl2pPr>
            <a:lvl3pPr lvl="2" rtl="0">
              <a:spcBef>
                <a:spcPts val="0"/>
              </a:spcBef>
              <a:spcAft>
                <a:spcPts val="0"/>
              </a:spcAft>
              <a:buClr>
                <a:schemeClr val="dk1"/>
              </a:buClr>
              <a:buSzPts val="1500"/>
              <a:buNone/>
              <a:defRPr>
                <a:solidFill>
                  <a:schemeClr val="dk1"/>
                </a:solidFill>
              </a:defRPr>
            </a:lvl3pPr>
            <a:lvl4pPr lvl="3" rtl="0">
              <a:spcBef>
                <a:spcPts val="0"/>
              </a:spcBef>
              <a:spcAft>
                <a:spcPts val="0"/>
              </a:spcAft>
              <a:buClr>
                <a:schemeClr val="dk1"/>
              </a:buClr>
              <a:buSzPts val="1500"/>
              <a:buNone/>
              <a:defRPr>
                <a:solidFill>
                  <a:schemeClr val="dk1"/>
                </a:solidFill>
              </a:defRPr>
            </a:lvl4pPr>
            <a:lvl5pPr lvl="4" rtl="0">
              <a:spcBef>
                <a:spcPts val="0"/>
              </a:spcBef>
              <a:spcAft>
                <a:spcPts val="0"/>
              </a:spcAft>
              <a:buClr>
                <a:schemeClr val="dk1"/>
              </a:buClr>
              <a:buSzPts val="1500"/>
              <a:buNone/>
              <a:defRPr>
                <a:solidFill>
                  <a:schemeClr val="dk1"/>
                </a:solidFill>
              </a:defRPr>
            </a:lvl5pPr>
            <a:lvl6pPr lvl="5" rtl="0">
              <a:spcBef>
                <a:spcPts val="0"/>
              </a:spcBef>
              <a:spcAft>
                <a:spcPts val="0"/>
              </a:spcAft>
              <a:buClr>
                <a:schemeClr val="dk1"/>
              </a:buClr>
              <a:buSzPts val="1500"/>
              <a:buNone/>
              <a:defRPr>
                <a:solidFill>
                  <a:schemeClr val="dk1"/>
                </a:solidFill>
              </a:defRPr>
            </a:lvl6pPr>
            <a:lvl7pPr lvl="6" rtl="0">
              <a:spcBef>
                <a:spcPts val="0"/>
              </a:spcBef>
              <a:spcAft>
                <a:spcPts val="0"/>
              </a:spcAft>
              <a:buClr>
                <a:schemeClr val="dk1"/>
              </a:buClr>
              <a:buSzPts val="1500"/>
              <a:buNone/>
              <a:defRPr>
                <a:solidFill>
                  <a:schemeClr val="dk1"/>
                </a:solidFill>
              </a:defRPr>
            </a:lvl7pPr>
            <a:lvl8pPr lvl="7" rtl="0">
              <a:spcBef>
                <a:spcPts val="0"/>
              </a:spcBef>
              <a:spcAft>
                <a:spcPts val="0"/>
              </a:spcAft>
              <a:buClr>
                <a:schemeClr val="dk1"/>
              </a:buClr>
              <a:buSzPts val="1500"/>
              <a:buNone/>
              <a:defRPr>
                <a:solidFill>
                  <a:schemeClr val="dk1"/>
                </a:solidFill>
              </a:defRPr>
            </a:lvl8pPr>
            <a:lvl9pPr lvl="8" rtl="0">
              <a:spcBef>
                <a:spcPts val="0"/>
              </a:spcBef>
              <a:spcAft>
                <a:spcPts val="0"/>
              </a:spcAft>
              <a:buClr>
                <a:schemeClr val="dk1"/>
              </a:buClr>
              <a:buSzPts val="1500"/>
              <a:buNone/>
              <a:defRPr>
                <a:solidFill>
                  <a:schemeClr val="dk1"/>
                </a:solidFill>
              </a:defRPr>
            </a:lvl9pPr>
          </a:lstStyle>
          <a:p/>
        </p:txBody>
      </p:sp>
      <p:sp>
        <p:nvSpPr>
          <p:cNvPr id="306" name="Google Shape;306;p32"/>
          <p:cNvSpPr txBox="1"/>
          <p:nvPr>
            <p:ph idx="2" type="title"/>
          </p:nvPr>
        </p:nvSpPr>
        <p:spPr>
          <a:xfrm>
            <a:off x="4655475" y="2582975"/>
            <a:ext cx="4222500" cy="566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400"/>
              <a:buNone/>
              <a:defRPr sz="1400">
                <a:solidFill>
                  <a:schemeClr val="dk1"/>
                </a:solidFill>
              </a:defRPr>
            </a:lvl1pPr>
            <a:lvl2pPr lvl="1" rtl="0">
              <a:spcBef>
                <a:spcPts val="0"/>
              </a:spcBef>
              <a:spcAft>
                <a:spcPts val="0"/>
              </a:spcAft>
              <a:buClr>
                <a:schemeClr val="dk1"/>
              </a:buClr>
              <a:buSzPts val="1500"/>
              <a:buNone/>
              <a:defRPr>
                <a:solidFill>
                  <a:schemeClr val="dk1"/>
                </a:solidFill>
              </a:defRPr>
            </a:lvl2pPr>
            <a:lvl3pPr lvl="2" rtl="0">
              <a:spcBef>
                <a:spcPts val="0"/>
              </a:spcBef>
              <a:spcAft>
                <a:spcPts val="0"/>
              </a:spcAft>
              <a:buClr>
                <a:schemeClr val="dk1"/>
              </a:buClr>
              <a:buSzPts val="1500"/>
              <a:buNone/>
              <a:defRPr>
                <a:solidFill>
                  <a:schemeClr val="dk1"/>
                </a:solidFill>
              </a:defRPr>
            </a:lvl3pPr>
            <a:lvl4pPr lvl="3" rtl="0">
              <a:spcBef>
                <a:spcPts val="0"/>
              </a:spcBef>
              <a:spcAft>
                <a:spcPts val="0"/>
              </a:spcAft>
              <a:buClr>
                <a:schemeClr val="dk1"/>
              </a:buClr>
              <a:buSzPts val="1500"/>
              <a:buNone/>
              <a:defRPr>
                <a:solidFill>
                  <a:schemeClr val="dk1"/>
                </a:solidFill>
              </a:defRPr>
            </a:lvl4pPr>
            <a:lvl5pPr lvl="4" rtl="0">
              <a:spcBef>
                <a:spcPts val="0"/>
              </a:spcBef>
              <a:spcAft>
                <a:spcPts val="0"/>
              </a:spcAft>
              <a:buClr>
                <a:schemeClr val="dk1"/>
              </a:buClr>
              <a:buSzPts val="1500"/>
              <a:buNone/>
              <a:defRPr>
                <a:solidFill>
                  <a:schemeClr val="dk1"/>
                </a:solidFill>
              </a:defRPr>
            </a:lvl5pPr>
            <a:lvl6pPr lvl="5" rtl="0">
              <a:spcBef>
                <a:spcPts val="0"/>
              </a:spcBef>
              <a:spcAft>
                <a:spcPts val="0"/>
              </a:spcAft>
              <a:buClr>
                <a:schemeClr val="dk1"/>
              </a:buClr>
              <a:buSzPts val="1500"/>
              <a:buNone/>
              <a:defRPr>
                <a:solidFill>
                  <a:schemeClr val="dk1"/>
                </a:solidFill>
              </a:defRPr>
            </a:lvl6pPr>
            <a:lvl7pPr lvl="6" rtl="0">
              <a:spcBef>
                <a:spcPts val="0"/>
              </a:spcBef>
              <a:spcAft>
                <a:spcPts val="0"/>
              </a:spcAft>
              <a:buClr>
                <a:schemeClr val="dk1"/>
              </a:buClr>
              <a:buSzPts val="1500"/>
              <a:buNone/>
              <a:defRPr>
                <a:solidFill>
                  <a:schemeClr val="dk1"/>
                </a:solidFill>
              </a:defRPr>
            </a:lvl7pPr>
            <a:lvl8pPr lvl="7" rtl="0">
              <a:spcBef>
                <a:spcPts val="0"/>
              </a:spcBef>
              <a:spcAft>
                <a:spcPts val="0"/>
              </a:spcAft>
              <a:buClr>
                <a:schemeClr val="dk1"/>
              </a:buClr>
              <a:buSzPts val="1500"/>
              <a:buNone/>
              <a:defRPr>
                <a:solidFill>
                  <a:schemeClr val="dk1"/>
                </a:solidFill>
              </a:defRPr>
            </a:lvl8pPr>
            <a:lvl9pPr lvl="8" rtl="0">
              <a:spcBef>
                <a:spcPts val="0"/>
              </a:spcBef>
              <a:spcAft>
                <a:spcPts val="0"/>
              </a:spcAft>
              <a:buClr>
                <a:schemeClr val="dk1"/>
              </a:buClr>
              <a:buSzPts val="1500"/>
              <a:buNone/>
              <a:defRPr>
                <a:solidFill>
                  <a:schemeClr val="dk1"/>
                </a:solidFill>
              </a:defRPr>
            </a:lvl9pPr>
          </a:lstStyle>
          <a:p/>
        </p:txBody>
      </p:sp>
      <p:sp>
        <p:nvSpPr>
          <p:cNvPr id="307" name="Google Shape;307;p32"/>
          <p:cNvSpPr txBox="1"/>
          <p:nvPr>
            <p:ph idx="3" type="title"/>
          </p:nvPr>
        </p:nvSpPr>
        <p:spPr>
          <a:xfrm>
            <a:off x="362787" y="218900"/>
            <a:ext cx="4121100" cy="5664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2000"/>
              <a:buFont typeface="Inter Medium"/>
              <a:buNone/>
              <a:defRPr sz="2000">
                <a:solidFill>
                  <a:schemeClr val="dk1"/>
                </a:solidFill>
                <a:latin typeface="Inter Medium"/>
                <a:ea typeface="Inter Medium"/>
                <a:cs typeface="Inter Medium"/>
                <a:sym typeface="Inter Medium"/>
              </a:defRPr>
            </a:lvl1pPr>
            <a:lvl2pPr lvl="1" rtl="0">
              <a:spcBef>
                <a:spcPts val="0"/>
              </a:spcBef>
              <a:spcAft>
                <a:spcPts val="0"/>
              </a:spcAft>
              <a:buClr>
                <a:schemeClr val="dk1"/>
              </a:buClr>
              <a:buSzPts val="1500"/>
              <a:buNone/>
              <a:defRPr>
                <a:solidFill>
                  <a:schemeClr val="dk1"/>
                </a:solidFill>
              </a:defRPr>
            </a:lvl2pPr>
            <a:lvl3pPr lvl="2" rtl="0">
              <a:spcBef>
                <a:spcPts val="0"/>
              </a:spcBef>
              <a:spcAft>
                <a:spcPts val="0"/>
              </a:spcAft>
              <a:buClr>
                <a:schemeClr val="dk1"/>
              </a:buClr>
              <a:buSzPts val="1500"/>
              <a:buNone/>
              <a:defRPr>
                <a:solidFill>
                  <a:schemeClr val="dk1"/>
                </a:solidFill>
              </a:defRPr>
            </a:lvl3pPr>
            <a:lvl4pPr lvl="3" rtl="0">
              <a:spcBef>
                <a:spcPts val="0"/>
              </a:spcBef>
              <a:spcAft>
                <a:spcPts val="0"/>
              </a:spcAft>
              <a:buClr>
                <a:schemeClr val="dk1"/>
              </a:buClr>
              <a:buSzPts val="1500"/>
              <a:buNone/>
              <a:defRPr>
                <a:solidFill>
                  <a:schemeClr val="dk1"/>
                </a:solidFill>
              </a:defRPr>
            </a:lvl4pPr>
            <a:lvl5pPr lvl="4" rtl="0">
              <a:spcBef>
                <a:spcPts val="0"/>
              </a:spcBef>
              <a:spcAft>
                <a:spcPts val="0"/>
              </a:spcAft>
              <a:buClr>
                <a:schemeClr val="dk1"/>
              </a:buClr>
              <a:buSzPts val="1500"/>
              <a:buNone/>
              <a:defRPr>
                <a:solidFill>
                  <a:schemeClr val="dk1"/>
                </a:solidFill>
              </a:defRPr>
            </a:lvl5pPr>
            <a:lvl6pPr lvl="5" rtl="0">
              <a:spcBef>
                <a:spcPts val="0"/>
              </a:spcBef>
              <a:spcAft>
                <a:spcPts val="0"/>
              </a:spcAft>
              <a:buClr>
                <a:schemeClr val="dk1"/>
              </a:buClr>
              <a:buSzPts val="1500"/>
              <a:buNone/>
              <a:defRPr>
                <a:solidFill>
                  <a:schemeClr val="dk1"/>
                </a:solidFill>
              </a:defRPr>
            </a:lvl6pPr>
            <a:lvl7pPr lvl="6" rtl="0">
              <a:spcBef>
                <a:spcPts val="0"/>
              </a:spcBef>
              <a:spcAft>
                <a:spcPts val="0"/>
              </a:spcAft>
              <a:buClr>
                <a:schemeClr val="dk1"/>
              </a:buClr>
              <a:buSzPts val="1500"/>
              <a:buNone/>
              <a:defRPr>
                <a:solidFill>
                  <a:schemeClr val="dk1"/>
                </a:solidFill>
              </a:defRPr>
            </a:lvl7pPr>
            <a:lvl8pPr lvl="7" rtl="0">
              <a:spcBef>
                <a:spcPts val="0"/>
              </a:spcBef>
              <a:spcAft>
                <a:spcPts val="0"/>
              </a:spcAft>
              <a:buClr>
                <a:schemeClr val="dk1"/>
              </a:buClr>
              <a:buSzPts val="1500"/>
              <a:buNone/>
              <a:defRPr>
                <a:solidFill>
                  <a:schemeClr val="dk1"/>
                </a:solidFill>
              </a:defRPr>
            </a:lvl8pPr>
            <a:lvl9pPr lvl="8" rtl="0">
              <a:spcBef>
                <a:spcPts val="0"/>
              </a:spcBef>
              <a:spcAft>
                <a:spcPts val="0"/>
              </a:spcAft>
              <a:buClr>
                <a:schemeClr val="dk1"/>
              </a:buClr>
              <a:buSzPts val="1500"/>
              <a:buNone/>
              <a:defRPr>
                <a:solidFill>
                  <a:schemeClr val="dk1"/>
                </a:solidFill>
              </a:defRPr>
            </a:lvl9pPr>
          </a:lstStyle>
          <a:p/>
        </p:txBody>
      </p:sp>
    </p:spTree>
  </p:cSld>
  <p:clrMapOvr>
    <a:masterClrMapping/>
  </p:clrMapOvr>
  <p:extLst>
    <p:ext uri="{DCECCB84-F9BA-43D5-87BE-67443E8EF086}">
      <p15:sldGuideLst>
        <p15:guide id="1" orient="horz" pos="1792">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sky blue page">
  <p:cSld name="CUSTOM_22_1_1_1_1">
    <p:bg>
      <p:bgPr>
        <a:solidFill>
          <a:srgbClr val="D5EBFD"/>
        </a:solidFill>
      </p:bgPr>
    </p:bg>
    <p:spTree>
      <p:nvGrpSpPr>
        <p:cNvPr id="308" name="Shape 308"/>
        <p:cNvGrpSpPr/>
        <p:nvPr/>
      </p:nvGrpSpPr>
      <p:grpSpPr>
        <a:xfrm>
          <a:off x="0" y="0"/>
          <a:ext cx="0" cy="0"/>
          <a:chOff x="0" y="0"/>
          <a:chExt cx="0" cy="0"/>
        </a:xfrm>
      </p:grpSpPr>
      <p:sp>
        <p:nvSpPr>
          <p:cNvPr id="309" name="Google Shape;309;p33"/>
          <p:cNvSpPr txBox="1"/>
          <p:nvPr/>
        </p:nvSpPr>
        <p:spPr>
          <a:xfrm>
            <a:off x="362725" y="4787750"/>
            <a:ext cx="449100" cy="93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fld id="{00000000-1234-1234-1234-123412341234}" type="slidenum">
              <a:rPr i="0" lang="en" sz="600" u="none" cap="none" strike="noStrike">
                <a:solidFill>
                  <a:schemeClr val="dk1"/>
                </a:solidFill>
                <a:latin typeface="Inter"/>
                <a:ea typeface="Inter"/>
                <a:cs typeface="Inter"/>
                <a:sym typeface="Inter"/>
              </a:rPr>
              <a:t>‹#›</a:t>
            </a:fld>
            <a:endParaRPr i="0" sz="600" u="none" cap="none" strike="noStrike">
              <a:solidFill>
                <a:schemeClr val="dk1"/>
              </a:solidFill>
              <a:latin typeface="Inter"/>
              <a:ea typeface="Inter"/>
              <a:cs typeface="Inter"/>
              <a:sym typeface="Inter"/>
            </a:endParaRPr>
          </a:p>
        </p:txBody>
      </p:sp>
      <p:sp>
        <p:nvSpPr>
          <p:cNvPr id="310" name="Google Shape;310;p33"/>
          <p:cNvSpPr txBox="1"/>
          <p:nvPr/>
        </p:nvSpPr>
        <p:spPr>
          <a:xfrm>
            <a:off x="7795250" y="4787750"/>
            <a:ext cx="984900" cy="93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i="0" lang="en" sz="600" u="none" cap="none" strike="noStrike">
                <a:solidFill>
                  <a:schemeClr val="dk1"/>
                </a:solidFill>
                <a:latin typeface="Inter"/>
                <a:ea typeface="Inter"/>
                <a:cs typeface="Inter"/>
                <a:sym typeface="Inter"/>
              </a:rPr>
              <a:t>©2021 RingCentral</a:t>
            </a:r>
            <a:endParaRPr i="0" sz="600" u="none" cap="none" strike="noStrike">
              <a:solidFill>
                <a:schemeClr val="dk1"/>
              </a:solidFill>
              <a:latin typeface="Inter"/>
              <a:ea typeface="Inter"/>
              <a:cs typeface="Inter"/>
              <a:sym typeface="Inter"/>
            </a:endParaRPr>
          </a:p>
          <a:p>
            <a:pPr indent="0" lvl="0" marL="0" marR="0" rtl="0" algn="l">
              <a:lnSpc>
                <a:spcPct val="100000"/>
              </a:lnSpc>
              <a:spcBef>
                <a:spcPts val="0"/>
              </a:spcBef>
              <a:spcAft>
                <a:spcPts val="1600"/>
              </a:spcAft>
              <a:buClr>
                <a:srgbClr val="000000"/>
              </a:buClr>
              <a:buSzPts val="600"/>
              <a:buFont typeface="Arial"/>
              <a:buNone/>
            </a:pPr>
            <a:r>
              <a:t/>
            </a:r>
            <a:endParaRPr i="0" sz="600" u="none" cap="none" strike="noStrike">
              <a:solidFill>
                <a:schemeClr val="dk1"/>
              </a:solidFill>
              <a:latin typeface="Inter"/>
              <a:ea typeface="Inter"/>
              <a:cs typeface="Inter"/>
              <a:sym typeface="Inter"/>
            </a:endParaRPr>
          </a:p>
        </p:txBody>
      </p:sp>
      <p:sp>
        <p:nvSpPr>
          <p:cNvPr id="311" name="Google Shape;311;p33"/>
          <p:cNvSpPr txBox="1"/>
          <p:nvPr>
            <p:ph type="title"/>
          </p:nvPr>
        </p:nvSpPr>
        <p:spPr>
          <a:xfrm>
            <a:off x="347462" y="1595765"/>
            <a:ext cx="3975600" cy="5664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2000"/>
              <a:buNone/>
              <a:defRPr sz="2000">
                <a:solidFill>
                  <a:schemeClr val="dk1"/>
                </a:solidFill>
              </a:defRPr>
            </a:lvl1pPr>
            <a:lvl2pPr lvl="1" rtl="0">
              <a:spcBef>
                <a:spcPts val="0"/>
              </a:spcBef>
              <a:spcAft>
                <a:spcPts val="0"/>
              </a:spcAft>
              <a:buClr>
                <a:schemeClr val="dk1"/>
              </a:buClr>
              <a:buSzPts val="1500"/>
              <a:buNone/>
              <a:defRPr>
                <a:solidFill>
                  <a:schemeClr val="dk1"/>
                </a:solidFill>
              </a:defRPr>
            </a:lvl2pPr>
            <a:lvl3pPr lvl="2" rtl="0">
              <a:spcBef>
                <a:spcPts val="0"/>
              </a:spcBef>
              <a:spcAft>
                <a:spcPts val="0"/>
              </a:spcAft>
              <a:buClr>
                <a:schemeClr val="dk1"/>
              </a:buClr>
              <a:buSzPts val="1500"/>
              <a:buNone/>
              <a:defRPr>
                <a:solidFill>
                  <a:schemeClr val="dk1"/>
                </a:solidFill>
              </a:defRPr>
            </a:lvl3pPr>
            <a:lvl4pPr lvl="3" rtl="0">
              <a:spcBef>
                <a:spcPts val="0"/>
              </a:spcBef>
              <a:spcAft>
                <a:spcPts val="0"/>
              </a:spcAft>
              <a:buClr>
                <a:schemeClr val="dk1"/>
              </a:buClr>
              <a:buSzPts val="1500"/>
              <a:buNone/>
              <a:defRPr>
                <a:solidFill>
                  <a:schemeClr val="dk1"/>
                </a:solidFill>
              </a:defRPr>
            </a:lvl4pPr>
            <a:lvl5pPr lvl="4" rtl="0">
              <a:spcBef>
                <a:spcPts val="0"/>
              </a:spcBef>
              <a:spcAft>
                <a:spcPts val="0"/>
              </a:spcAft>
              <a:buClr>
                <a:schemeClr val="dk1"/>
              </a:buClr>
              <a:buSzPts val="1500"/>
              <a:buNone/>
              <a:defRPr>
                <a:solidFill>
                  <a:schemeClr val="dk1"/>
                </a:solidFill>
              </a:defRPr>
            </a:lvl5pPr>
            <a:lvl6pPr lvl="5" rtl="0">
              <a:spcBef>
                <a:spcPts val="0"/>
              </a:spcBef>
              <a:spcAft>
                <a:spcPts val="0"/>
              </a:spcAft>
              <a:buClr>
                <a:schemeClr val="dk1"/>
              </a:buClr>
              <a:buSzPts val="1500"/>
              <a:buNone/>
              <a:defRPr>
                <a:solidFill>
                  <a:schemeClr val="dk1"/>
                </a:solidFill>
              </a:defRPr>
            </a:lvl6pPr>
            <a:lvl7pPr lvl="6" rtl="0">
              <a:spcBef>
                <a:spcPts val="0"/>
              </a:spcBef>
              <a:spcAft>
                <a:spcPts val="0"/>
              </a:spcAft>
              <a:buClr>
                <a:schemeClr val="dk1"/>
              </a:buClr>
              <a:buSzPts val="1500"/>
              <a:buNone/>
              <a:defRPr>
                <a:solidFill>
                  <a:schemeClr val="dk1"/>
                </a:solidFill>
              </a:defRPr>
            </a:lvl7pPr>
            <a:lvl8pPr lvl="7" rtl="0">
              <a:spcBef>
                <a:spcPts val="0"/>
              </a:spcBef>
              <a:spcAft>
                <a:spcPts val="0"/>
              </a:spcAft>
              <a:buClr>
                <a:schemeClr val="dk1"/>
              </a:buClr>
              <a:buSzPts val="1500"/>
              <a:buNone/>
              <a:defRPr>
                <a:solidFill>
                  <a:schemeClr val="dk1"/>
                </a:solidFill>
              </a:defRPr>
            </a:lvl8pPr>
            <a:lvl9pPr lvl="8" rtl="0">
              <a:spcBef>
                <a:spcPts val="0"/>
              </a:spcBef>
              <a:spcAft>
                <a:spcPts val="0"/>
              </a:spcAft>
              <a:buClr>
                <a:schemeClr val="dk1"/>
              </a:buClr>
              <a:buSzPts val="1500"/>
              <a:buNone/>
              <a:defRPr>
                <a:solidFill>
                  <a:schemeClr val="dk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boxes">
  <p:cSld name="CUSTOM_24">
    <p:bg>
      <p:bgPr>
        <a:solidFill>
          <a:srgbClr val="000000">
            <a:alpha val="0"/>
          </a:srgbClr>
        </a:solidFill>
      </p:bgPr>
    </p:bg>
    <p:spTree>
      <p:nvGrpSpPr>
        <p:cNvPr id="312" name="Shape 312"/>
        <p:cNvGrpSpPr/>
        <p:nvPr/>
      </p:nvGrpSpPr>
      <p:grpSpPr>
        <a:xfrm>
          <a:off x="0" y="0"/>
          <a:ext cx="0" cy="0"/>
          <a:chOff x="0" y="0"/>
          <a:chExt cx="0" cy="0"/>
        </a:xfrm>
      </p:grpSpPr>
      <p:sp>
        <p:nvSpPr>
          <p:cNvPr id="313" name="Google Shape;313;p34"/>
          <p:cNvSpPr/>
          <p:nvPr/>
        </p:nvSpPr>
        <p:spPr>
          <a:xfrm>
            <a:off x="50" y="1351700"/>
            <a:ext cx="4572000" cy="268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4"/>
          <p:cNvSpPr/>
          <p:nvPr/>
        </p:nvSpPr>
        <p:spPr>
          <a:xfrm>
            <a:off x="4572050" y="1351700"/>
            <a:ext cx="4572000" cy="268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315" name="Google Shape;315;p34"/>
          <p:cNvSpPr/>
          <p:nvPr/>
        </p:nvSpPr>
        <p:spPr>
          <a:xfrm>
            <a:off x="0" y="4035325"/>
            <a:ext cx="9144000" cy="1108200"/>
          </a:xfrm>
          <a:prstGeom prst="rect">
            <a:avLst/>
          </a:prstGeom>
          <a:solidFill>
            <a:srgbClr val="0028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4"/>
          <p:cNvSpPr txBox="1"/>
          <p:nvPr/>
        </p:nvSpPr>
        <p:spPr>
          <a:xfrm>
            <a:off x="362725" y="4787750"/>
            <a:ext cx="449100" cy="93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fld id="{00000000-1234-1234-1234-123412341234}" type="slidenum">
              <a:rPr i="0" lang="en" sz="600" u="none" cap="none" strike="noStrike">
                <a:solidFill>
                  <a:srgbClr val="FFFFFF"/>
                </a:solidFill>
                <a:latin typeface="Inter"/>
                <a:ea typeface="Inter"/>
                <a:cs typeface="Inter"/>
                <a:sym typeface="Inter"/>
              </a:rPr>
              <a:t>‹#›</a:t>
            </a:fld>
            <a:endParaRPr i="0" sz="600" u="none" cap="none" strike="noStrike">
              <a:solidFill>
                <a:srgbClr val="FFFFFF"/>
              </a:solidFill>
              <a:latin typeface="Inter"/>
              <a:ea typeface="Inter"/>
              <a:cs typeface="Inter"/>
              <a:sym typeface="Inter"/>
            </a:endParaRPr>
          </a:p>
        </p:txBody>
      </p:sp>
      <p:sp>
        <p:nvSpPr>
          <p:cNvPr id="317" name="Google Shape;317;p34"/>
          <p:cNvSpPr txBox="1"/>
          <p:nvPr/>
        </p:nvSpPr>
        <p:spPr>
          <a:xfrm>
            <a:off x="7795250" y="4787750"/>
            <a:ext cx="984900" cy="93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i="0" lang="en" sz="600" u="none" cap="none" strike="noStrike">
                <a:solidFill>
                  <a:srgbClr val="FFFFFF"/>
                </a:solidFill>
                <a:latin typeface="Inter"/>
                <a:ea typeface="Inter"/>
                <a:cs typeface="Inter"/>
                <a:sym typeface="Inter"/>
              </a:rPr>
              <a:t>©2021 RingCentral</a:t>
            </a:r>
            <a:endParaRPr i="0" sz="600" u="none" cap="none" strike="noStrike">
              <a:solidFill>
                <a:srgbClr val="FFFFFF"/>
              </a:solidFill>
              <a:latin typeface="Inter"/>
              <a:ea typeface="Inter"/>
              <a:cs typeface="Inter"/>
              <a:sym typeface="Inter"/>
            </a:endParaRPr>
          </a:p>
          <a:p>
            <a:pPr indent="0" lvl="0" marL="0" marR="0" rtl="0" algn="l">
              <a:lnSpc>
                <a:spcPct val="100000"/>
              </a:lnSpc>
              <a:spcBef>
                <a:spcPts val="0"/>
              </a:spcBef>
              <a:spcAft>
                <a:spcPts val="1600"/>
              </a:spcAft>
              <a:buClr>
                <a:srgbClr val="000000"/>
              </a:buClr>
              <a:buSzPts val="600"/>
              <a:buFont typeface="Arial"/>
              <a:buNone/>
            </a:pPr>
            <a:r>
              <a:t/>
            </a:r>
            <a:endParaRPr i="0" sz="600" u="none" cap="none" strike="noStrike">
              <a:solidFill>
                <a:srgbClr val="FFFFFF"/>
              </a:solidFill>
              <a:latin typeface="Inter"/>
              <a:ea typeface="Inter"/>
              <a:cs typeface="Inter"/>
              <a:sym typeface="Inter"/>
            </a:endParaRPr>
          </a:p>
        </p:txBody>
      </p:sp>
      <p:sp>
        <p:nvSpPr>
          <p:cNvPr id="318" name="Google Shape;318;p34"/>
          <p:cNvSpPr txBox="1"/>
          <p:nvPr>
            <p:ph type="title"/>
          </p:nvPr>
        </p:nvSpPr>
        <p:spPr>
          <a:xfrm>
            <a:off x="362787" y="218900"/>
            <a:ext cx="4121100" cy="5664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2000"/>
              <a:buFont typeface="Inter Medium"/>
              <a:buNone/>
              <a:defRPr sz="2000">
                <a:solidFill>
                  <a:schemeClr val="dk1"/>
                </a:solidFill>
                <a:latin typeface="Inter Medium"/>
                <a:ea typeface="Inter Medium"/>
                <a:cs typeface="Inter Medium"/>
                <a:sym typeface="Inter Medium"/>
              </a:defRPr>
            </a:lvl1pPr>
            <a:lvl2pPr lvl="1" rtl="0">
              <a:spcBef>
                <a:spcPts val="0"/>
              </a:spcBef>
              <a:spcAft>
                <a:spcPts val="0"/>
              </a:spcAft>
              <a:buClr>
                <a:schemeClr val="dk1"/>
              </a:buClr>
              <a:buSzPts val="1500"/>
              <a:buNone/>
              <a:defRPr>
                <a:solidFill>
                  <a:schemeClr val="dk1"/>
                </a:solidFill>
              </a:defRPr>
            </a:lvl2pPr>
            <a:lvl3pPr lvl="2" rtl="0">
              <a:spcBef>
                <a:spcPts val="0"/>
              </a:spcBef>
              <a:spcAft>
                <a:spcPts val="0"/>
              </a:spcAft>
              <a:buClr>
                <a:schemeClr val="dk1"/>
              </a:buClr>
              <a:buSzPts val="1500"/>
              <a:buNone/>
              <a:defRPr>
                <a:solidFill>
                  <a:schemeClr val="dk1"/>
                </a:solidFill>
              </a:defRPr>
            </a:lvl3pPr>
            <a:lvl4pPr lvl="3" rtl="0">
              <a:spcBef>
                <a:spcPts val="0"/>
              </a:spcBef>
              <a:spcAft>
                <a:spcPts val="0"/>
              </a:spcAft>
              <a:buClr>
                <a:schemeClr val="dk1"/>
              </a:buClr>
              <a:buSzPts val="1500"/>
              <a:buNone/>
              <a:defRPr>
                <a:solidFill>
                  <a:schemeClr val="dk1"/>
                </a:solidFill>
              </a:defRPr>
            </a:lvl4pPr>
            <a:lvl5pPr lvl="4" rtl="0">
              <a:spcBef>
                <a:spcPts val="0"/>
              </a:spcBef>
              <a:spcAft>
                <a:spcPts val="0"/>
              </a:spcAft>
              <a:buClr>
                <a:schemeClr val="dk1"/>
              </a:buClr>
              <a:buSzPts val="1500"/>
              <a:buNone/>
              <a:defRPr>
                <a:solidFill>
                  <a:schemeClr val="dk1"/>
                </a:solidFill>
              </a:defRPr>
            </a:lvl5pPr>
            <a:lvl6pPr lvl="5" rtl="0">
              <a:spcBef>
                <a:spcPts val="0"/>
              </a:spcBef>
              <a:spcAft>
                <a:spcPts val="0"/>
              </a:spcAft>
              <a:buClr>
                <a:schemeClr val="dk1"/>
              </a:buClr>
              <a:buSzPts val="1500"/>
              <a:buNone/>
              <a:defRPr>
                <a:solidFill>
                  <a:schemeClr val="dk1"/>
                </a:solidFill>
              </a:defRPr>
            </a:lvl6pPr>
            <a:lvl7pPr lvl="6" rtl="0">
              <a:spcBef>
                <a:spcPts val="0"/>
              </a:spcBef>
              <a:spcAft>
                <a:spcPts val="0"/>
              </a:spcAft>
              <a:buClr>
                <a:schemeClr val="dk1"/>
              </a:buClr>
              <a:buSzPts val="1500"/>
              <a:buNone/>
              <a:defRPr>
                <a:solidFill>
                  <a:schemeClr val="dk1"/>
                </a:solidFill>
              </a:defRPr>
            </a:lvl7pPr>
            <a:lvl8pPr lvl="7" rtl="0">
              <a:spcBef>
                <a:spcPts val="0"/>
              </a:spcBef>
              <a:spcAft>
                <a:spcPts val="0"/>
              </a:spcAft>
              <a:buClr>
                <a:schemeClr val="dk1"/>
              </a:buClr>
              <a:buSzPts val="1500"/>
              <a:buNone/>
              <a:defRPr>
                <a:solidFill>
                  <a:schemeClr val="dk1"/>
                </a:solidFill>
              </a:defRPr>
            </a:lvl8pPr>
            <a:lvl9pPr lvl="8" rtl="0">
              <a:spcBef>
                <a:spcPts val="0"/>
              </a:spcBef>
              <a:spcAft>
                <a:spcPts val="0"/>
              </a:spcAft>
              <a:buClr>
                <a:schemeClr val="dk1"/>
              </a:buClr>
              <a:buSzPts val="1500"/>
              <a:buNone/>
              <a:defRPr>
                <a:solidFill>
                  <a:schemeClr val="dk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bullets">
  <p:cSld name="CUSTOM_25">
    <p:bg>
      <p:bgPr>
        <a:solidFill>
          <a:srgbClr val="000000">
            <a:alpha val="0"/>
          </a:srgbClr>
        </a:solidFill>
      </p:bgPr>
    </p:bg>
    <p:spTree>
      <p:nvGrpSpPr>
        <p:cNvPr id="319" name="Shape 319"/>
        <p:cNvGrpSpPr/>
        <p:nvPr/>
      </p:nvGrpSpPr>
      <p:grpSpPr>
        <a:xfrm>
          <a:off x="0" y="0"/>
          <a:ext cx="0" cy="0"/>
          <a:chOff x="0" y="0"/>
          <a:chExt cx="0" cy="0"/>
        </a:xfrm>
      </p:grpSpPr>
      <p:sp>
        <p:nvSpPr>
          <p:cNvPr id="320" name="Google Shape;320;p35"/>
          <p:cNvSpPr/>
          <p:nvPr/>
        </p:nvSpPr>
        <p:spPr>
          <a:xfrm flipH="1">
            <a:off x="1332350" y="1244450"/>
            <a:ext cx="3002700" cy="987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Proxima Nova"/>
              <a:ea typeface="Proxima Nova"/>
              <a:cs typeface="Proxima Nova"/>
              <a:sym typeface="Proxima Nova"/>
            </a:endParaRPr>
          </a:p>
        </p:txBody>
      </p:sp>
      <p:sp>
        <p:nvSpPr>
          <p:cNvPr id="321" name="Google Shape;321;p35"/>
          <p:cNvSpPr/>
          <p:nvPr/>
        </p:nvSpPr>
        <p:spPr>
          <a:xfrm>
            <a:off x="362688" y="1244450"/>
            <a:ext cx="984900" cy="987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Inter Medium"/>
                <a:ea typeface="Inter Medium"/>
                <a:cs typeface="Inter Medium"/>
                <a:sym typeface="Inter Medium"/>
              </a:rPr>
              <a:t>01</a:t>
            </a:r>
            <a:endParaRPr sz="2400">
              <a:solidFill>
                <a:srgbClr val="FFFFFF"/>
              </a:solidFill>
              <a:latin typeface="Inter Medium"/>
              <a:ea typeface="Inter Medium"/>
              <a:cs typeface="Inter Medium"/>
              <a:sym typeface="Inter Medium"/>
            </a:endParaRPr>
          </a:p>
        </p:txBody>
      </p:sp>
      <p:sp>
        <p:nvSpPr>
          <p:cNvPr id="322" name="Google Shape;322;p35"/>
          <p:cNvSpPr/>
          <p:nvPr/>
        </p:nvSpPr>
        <p:spPr>
          <a:xfrm flipH="1">
            <a:off x="1332350" y="2414427"/>
            <a:ext cx="3002700" cy="987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Proxima Nova"/>
              <a:ea typeface="Proxima Nova"/>
              <a:cs typeface="Proxima Nova"/>
              <a:sym typeface="Proxima Nova"/>
            </a:endParaRPr>
          </a:p>
        </p:txBody>
      </p:sp>
      <p:sp>
        <p:nvSpPr>
          <p:cNvPr id="323" name="Google Shape;323;p35"/>
          <p:cNvSpPr/>
          <p:nvPr/>
        </p:nvSpPr>
        <p:spPr>
          <a:xfrm>
            <a:off x="362688" y="2414427"/>
            <a:ext cx="984900" cy="987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Inter Medium"/>
                <a:ea typeface="Inter Medium"/>
                <a:cs typeface="Inter Medium"/>
                <a:sym typeface="Inter Medium"/>
              </a:rPr>
              <a:t>02</a:t>
            </a:r>
            <a:endParaRPr sz="2400">
              <a:solidFill>
                <a:srgbClr val="FFFFFF"/>
              </a:solidFill>
              <a:latin typeface="Inter Medium"/>
              <a:ea typeface="Inter Medium"/>
              <a:cs typeface="Inter Medium"/>
              <a:sym typeface="Inter Medium"/>
            </a:endParaRPr>
          </a:p>
        </p:txBody>
      </p:sp>
      <p:sp>
        <p:nvSpPr>
          <p:cNvPr id="324" name="Google Shape;324;p35"/>
          <p:cNvSpPr/>
          <p:nvPr/>
        </p:nvSpPr>
        <p:spPr>
          <a:xfrm flipH="1">
            <a:off x="1332350" y="3584409"/>
            <a:ext cx="3002700" cy="987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Proxima Nova"/>
              <a:ea typeface="Proxima Nova"/>
              <a:cs typeface="Proxima Nova"/>
              <a:sym typeface="Proxima Nova"/>
            </a:endParaRPr>
          </a:p>
        </p:txBody>
      </p:sp>
      <p:sp>
        <p:nvSpPr>
          <p:cNvPr id="325" name="Google Shape;325;p35"/>
          <p:cNvSpPr/>
          <p:nvPr/>
        </p:nvSpPr>
        <p:spPr>
          <a:xfrm>
            <a:off x="362688" y="3584409"/>
            <a:ext cx="984900" cy="987600"/>
          </a:xfrm>
          <a:prstGeom prst="rect">
            <a:avLst/>
          </a:prstGeom>
          <a:solidFill>
            <a:srgbClr val="00285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Inter Medium"/>
                <a:ea typeface="Inter Medium"/>
                <a:cs typeface="Inter Medium"/>
                <a:sym typeface="Inter Medium"/>
              </a:rPr>
              <a:t>03</a:t>
            </a:r>
            <a:endParaRPr sz="2400">
              <a:solidFill>
                <a:srgbClr val="FFFFFF"/>
              </a:solidFill>
              <a:latin typeface="Inter Medium"/>
              <a:ea typeface="Inter Medium"/>
              <a:cs typeface="Inter Medium"/>
              <a:sym typeface="Inter Medium"/>
            </a:endParaRPr>
          </a:p>
        </p:txBody>
      </p:sp>
      <p:sp>
        <p:nvSpPr>
          <p:cNvPr id="326" name="Google Shape;326;p35"/>
          <p:cNvSpPr txBox="1"/>
          <p:nvPr/>
        </p:nvSpPr>
        <p:spPr>
          <a:xfrm>
            <a:off x="362725" y="4787750"/>
            <a:ext cx="449100" cy="93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fld id="{00000000-1234-1234-1234-123412341234}" type="slidenum">
              <a:rPr i="0" lang="en" sz="600" u="none" cap="none" strike="noStrike">
                <a:solidFill>
                  <a:schemeClr val="dk1"/>
                </a:solidFill>
                <a:latin typeface="Inter"/>
                <a:ea typeface="Inter"/>
                <a:cs typeface="Inter"/>
                <a:sym typeface="Inter"/>
              </a:rPr>
              <a:t>‹#›</a:t>
            </a:fld>
            <a:endParaRPr i="0" sz="600" u="none" cap="none" strike="noStrike">
              <a:solidFill>
                <a:schemeClr val="dk1"/>
              </a:solidFill>
              <a:latin typeface="Inter"/>
              <a:ea typeface="Inter"/>
              <a:cs typeface="Inter"/>
              <a:sym typeface="Inter"/>
            </a:endParaRPr>
          </a:p>
        </p:txBody>
      </p:sp>
      <p:sp>
        <p:nvSpPr>
          <p:cNvPr id="327" name="Google Shape;327;p35"/>
          <p:cNvSpPr txBox="1"/>
          <p:nvPr/>
        </p:nvSpPr>
        <p:spPr>
          <a:xfrm>
            <a:off x="7795250" y="4787750"/>
            <a:ext cx="984900" cy="93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i="0" lang="en" sz="600" u="none" cap="none" strike="noStrike">
                <a:solidFill>
                  <a:schemeClr val="dk1"/>
                </a:solidFill>
                <a:latin typeface="Inter"/>
                <a:ea typeface="Inter"/>
                <a:cs typeface="Inter"/>
                <a:sym typeface="Inter"/>
              </a:rPr>
              <a:t>©2021 RingCentral</a:t>
            </a:r>
            <a:endParaRPr i="0" sz="600" u="none" cap="none" strike="noStrike">
              <a:solidFill>
                <a:schemeClr val="dk1"/>
              </a:solidFill>
              <a:latin typeface="Inter"/>
              <a:ea typeface="Inter"/>
              <a:cs typeface="Inter"/>
              <a:sym typeface="Inter"/>
            </a:endParaRPr>
          </a:p>
          <a:p>
            <a:pPr indent="0" lvl="0" marL="0" marR="0" rtl="0" algn="l">
              <a:lnSpc>
                <a:spcPct val="100000"/>
              </a:lnSpc>
              <a:spcBef>
                <a:spcPts val="0"/>
              </a:spcBef>
              <a:spcAft>
                <a:spcPts val="1600"/>
              </a:spcAft>
              <a:buClr>
                <a:srgbClr val="000000"/>
              </a:buClr>
              <a:buSzPts val="600"/>
              <a:buFont typeface="Arial"/>
              <a:buNone/>
            </a:pPr>
            <a:r>
              <a:t/>
            </a:r>
            <a:endParaRPr i="0" sz="600" u="none" cap="none" strike="noStrike">
              <a:solidFill>
                <a:schemeClr val="dk1"/>
              </a:solidFill>
              <a:latin typeface="Inter"/>
              <a:ea typeface="Inter"/>
              <a:cs typeface="Inter"/>
              <a:sym typeface="Inter"/>
            </a:endParaRPr>
          </a:p>
        </p:txBody>
      </p:sp>
      <p:sp>
        <p:nvSpPr>
          <p:cNvPr id="328" name="Google Shape;328;p35"/>
          <p:cNvSpPr txBox="1"/>
          <p:nvPr>
            <p:ph idx="1" type="subTitle"/>
          </p:nvPr>
        </p:nvSpPr>
        <p:spPr>
          <a:xfrm>
            <a:off x="1446625" y="1457150"/>
            <a:ext cx="2469900" cy="566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000"/>
              <a:buFont typeface="Inter"/>
              <a:buNone/>
              <a:defRPr sz="1000">
                <a:latin typeface="Inter"/>
                <a:ea typeface="Inter"/>
                <a:cs typeface="Inter"/>
                <a:sym typeface="Inte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29" name="Google Shape;329;p35"/>
          <p:cNvSpPr txBox="1"/>
          <p:nvPr>
            <p:ph idx="2" type="subTitle"/>
          </p:nvPr>
        </p:nvSpPr>
        <p:spPr>
          <a:xfrm>
            <a:off x="1446625" y="2625025"/>
            <a:ext cx="2469900" cy="566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000"/>
              <a:buFont typeface="Inter"/>
              <a:buNone/>
              <a:defRPr sz="1000">
                <a:latin typeface="Inter"/>
                <a:ea typeface="Inter"/>
                <a:cs typeface="Inter"/>
                <a:sym typeface="Inte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30" name="Google Shape;330;p35"/>
          <p:cNvSpPr txBox="1"/>
          <p:nvPr>
            <p:ph idx="3" type="subTitle"/>
          </p:nvPr>
        </p:nvSpPr>
        <p:spPr>
          <a:xfrm>
            <a:off x="1446625" y="3792888"/>
            <a:ext cx="2469900" cy="566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000"/>
              <a:buFont typeface="Inter"/>
              <a:buNone/>
              <a:defRPr sz="1000">
                <a:latin typeface="Inter"/>
                <a:ea typeface="Inter"/>
                <a:cs typeface="Inter"/>
                <a:sym typeface="Inte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31" name="Google Shape;331;p35"/>
          <p:cNvSpPr txBox="1"/>
          <p:nvPr>
            <p:ph type="title"/>
          </p:nvPr>
        </p:nvSpPr>
        <p:spPr>
          <a:xfrm>
            <a:off x="362787" y="218900"/>
            <a:ext cx="4121100" cy="5664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2000"/>
              <a:buFont typeface="Inter Medium"/>
              <a:buNone/>
              <a:defRPr sz="2000">
                <a:solidFill>
                  <a:schemeClr val="dk1"/>
                </a:solidFill>
                <a:latin typeface="Inter Medium"/>
                <a:ea typeface="Inter Medium"/>
                <a:cs typeface="Inter Medium"/>
                <a:sym typeface="Inter Medium"/>
              </a:defRPr>
            </a:lvl1pPr>
            <a:lvl2pPr lvl="1" rtl="0">
              <a:spcBef>
                <a:spcPts val="0"/>
              </a:spcBef>
              <a:spcAft>
                <a:spcPts val="0"/>
              </a:spcAft>
              <a:buClr>
                <a:schemeClr val="dk1"/>
              </a:buClr>
              <a:buSzPts val="1500"/>
              <a:buNone/>
              <a:defRPr>
                <a:solidFill>
                  <a:schemeClr val="dk1"/>
                </a:solidFill>
              </a:defRPr>
            </a:lvl2pPr>
            <a:lvl3pPr lvl="2" rtl="0">
              <a:spcBef>
                <a:spcPts val="0"/>
              </a:spcBef>
              <a:spcAft>
                <a:spcPts val="0"/>
              </a:spcAft>
              <a:buClr>
                <a:schemeClr val="dk1"/>
              </a:buClr>
              <a:buSzPts val="1500"/>
              <a:buNone/>
              <a:defRPr>
                <a:solidFill>
                  <a:schemeClr val="dk1"/>
                </a:solidFill>
              </a:defRPr>
            </a:lvl3pPr>
            <a:lvl4pPr lvl="3" rtl="0">
              <a:spcBef>
                <a:spcPts val="0"/>
              </a:spcBef>
              <a:spcAft>
                <a:spcPts val="0"/>
              </a:spcAft>
              <a:buClr>
                <a:schemeClr val="dk1"/>
              </a:buClr>
              <a:buSzPts val="1500"/>
              <a:buNone/>
              <a:defRPr>
                <a:solidFill>
                  <a:schemeClr val="dk1"/>
                </a:solidFill>
              </a:defRPr>
            </a:lvl4pPr>
            <a:lvl5pPr lvl="4" rtl="0">
              <a:spcBef>
                <a:spcPts val="0"/>
              </a:spcBef>
              <a:spcAft>
                <a:spcPts val="0"/>
              </a:spcAft>
              <a:buClr>
                <a:schemeClr val="dk1"/>
              </a:buClr>
              <a:buSzPts val="1500"/>
              <a:buNone/>
              <a:defRPr>
                <a:solidFill>
                  <a:schemeClr val="dk1"/>
                </a:solidFill>
              </a:defRPr>
            </a:lvl5pPr>
            <a:lvl6pPr lvl="5" rtl="0">
              <a:spcBef>
                <a:spcPts val="0"/>
              </a:spcBef>
              <a:spcAft>
                <a:spcPts val="0"/>
              </a:spcAft>
              <a:buClr>
                <a:schemeClr val="dk1"/>
              </a:buClr>
              <a:buSzPts val="1500"/>
              <a:buNone/>
              <a:defRPr>
                <a:solidFill>
                  <a:schemeClr val="dk1"/>
                </a:solidFill>
              </a:defRPr>
            </a:lvl6pPr>
            <a:lvl7pPr lvl="6" rtl="0">
              <a:spcBef>
                <a:spcPts val="0"/>
              </a:spcBef>
              <a:spcAft>
                <a:spcPts val="0"/>
              </a:spcAft>
              <a:buClr>
                <a:schemeClr val="dk1"/>
              </a:buClr>
              <a:buSzPts val="1500"/>
              <a:buNone/>
              <a:defRPr>
                <a:solidFill>
                  <a:schemeClr val="dk1"/>
                </a:solidFill>
              </a:defRPr>
            </a:lvl7pPr>
            <a:lvl8pPr lvl="7" rtl="0">
              <a:spcBef>
                <a:spcPts val="0"/>
              </a:spcBef>
              <a:spcAft>
                <a:spcPts val="0"/>
              </a:spcAft>
              <a:buClr>
                <a:schemeClr val="dk1"/>
              </a:buClr>
              <a:buSzPts val="1500"/>
              <a:buNone/>
              <a:defRPr>
                <a:solidFill>
                  <a:schemeClr val="dk1"/>
                </a:solidFill>
              </a:defRPr>
            </a:lvl8pPr>
            <a:lvl9pPr lvl="8" rtl="0">
              <a:spcBef>
                <a:spcPts val="0"/>
              </a:spcBef>
              <a:spcAft>
                <a:spcPts val="0"/>
              </a:spcAft>
              <a:buClr>
                <a:schemeClr val="dk1"/>
              </a:buClr>
              <a:buSzPts val="1500"/>
              <a:buNone/>
              <a:defRPr>
                <a:solidFill>
                  <a:schemeClr val="dk1"/>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Photo &amp; Graphics">
  <p:cSld name="CUSTOM_26">
    <p:bg>
      <p:bgPr>
        <a:solidFill>
          <a:schemeClr val="accent1"/>
        </a:solidFill>
      </p:bgPr>
    </p:bg>
    <p:spTree>
      <p:nvGrpSpPr>
        <p:cNvPr id="332" name="Shape 332"/>
        <p:cNvGrpSpPr/>
        <p:nvPr/>
      </p:nvGrpSpPr>
      <p:grpSpPr>
        <a:xfrm>
          <a:off x="0" y="0"/>
          <a:ext cx="0" cy="0"/>
          <a:chOff x="0" y="0"/>
          <a:chExt cx="0" cy="0"/>
        </a:xfrm>
      </p:grpSpPr>
      <p:pic>
        <p:nvPicPr>
          <p:cNvPr id="333" name="Google Shape;333;p36"/>
          <p:cNvPicPr preferRelativeResize="0"/>
          <p:nvPr/>
        </p:nvPicPr>
        <p:blipFill>
          <a:blip r:embed="rId2">
            <a:alphaModFix/>
          </a:blip>
          <a:stretch>
            <a:fillRect/>
          </a:stretch>
        </p:blipFill>
        <p:spPr>
          <a:xfrm>
            <a:off x="4572008" y="0"/>
            <a:ext cx="4570885" cy="5143501"/>
          </a:xfrm>
          <a:prstGeom prst="rect">
            <a:avLst/>
          </a:prstGeom>
          <a:noFill/>
          <a:ln>
            <a:noFill/>
          </a:ln>
        </p:spPr>
      </p:pic>
      <p:sp>
        <p:nvSpPr>
          <p:cNvPr id="334" name="Google Shape;334;p36"/>
          <p:cNvSpPr txBox="1"/>
          <p:nvPr/>
        </p:nvSpPr>
        <p:spPr>
          <a:xfrm>
            <a:off x="362725" y="4787750"/>
            <a:ext cx="449100" cy="93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fld id="{00000000-1234-1234-1234-123412341234}" type="slidenum">
              <a:rPr i="0" lang="en" sz="600" u="none" cap="none" strike="noStrike">
                <a:solidFill>
                  <a:srgbClr val="FFFFFF"/>
                </a:solidFill>
                <a:latin typeface="Inter"/>
                <a:ea typeface="Inter"/>
                <a:cs typeface="Inter"/>
                <a:sym typeface="Inter"/>
              </a:rPr>
              <a:t>‹#›</a:t>
            </a:fld>
            <a:endParaRPr i="0" sz="600" u="none" cap="none" strike="noStrike">
              <a:solidFill>
                <a:srgbClr val="FFFFFF"/>
              </a:solidFill>
              <a:latin typeface="Inter"/>
              <a:ea typeface="Inter"/>
              <a:cs typeface="Inter"/>
              <a:sym typeface="Inter"/>
            </a:endParaRPr>
          </a:p>
        </p:txBody>
      </p:sp>
      <p:sp>
        <p:nvSpPr>
          <p:cNvPr id="335" name="Google Shape;335;p36"/>
          <p:cNvSpPr txBox="1"/>
          <p:nvPr/>
        </p:nvSpPr>
        <p:spPr>
          <a:xfrm>
            <a:off x="7795250" y="4787750"/>
            <a:ext cx="984900" cy="93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i="0" lang="en" sz="600" u="none" cap="none" strike="noStrike">
                <a:solidFill>
                  <a:schemeClr val="lt1"/>
                </a:solidFill>
                <a:latin typeface="Inter"/>
                <a:ea typeface="Inter"/>
                <a:cs typeface="Inter"/>
                <a:sym typeface="Inter"/>
              </a:rPr>
              <a:t>©2021 RingCentral</a:t>
            </a:r>
            <a:endParaRPr i="0" sz="600" u="none" cap="none" strike="noStrike">
              <a:solidFill>
                <a:schemeClr val="lt1"/>
              </a:solidFill>
              <a:latin typeface="Inter"/>
              <a:ea typeface="Inter"/>
              <a:cs typeface="Inter"/>
              <a:sym typeface="Inter"/>
            </a:endParaRPr>
          </a:p>
          <a:p>
            <a:pPr indent="0" lvl="0" marL="0" marR="0" rtl="0" algn="l">
              <a:lnSpc>
                <a:spcPct val="100000"/>
              </a:lnSpc>
              <a:spcBef>
                <a:spcPts val="0"/>
              </a:spcBef>
              <a:spcAft>
                <a:spcPts val="1600"/>
              </a:spcAft>
              <a:buClr>
                <a:srgbClr val="000000"/>
              </a:buClr>
              <a:buSzPts val="600"/>
              <a:buFont typeface="Arial"/>
              <a:buNone/>
            </a:pPr>
            <a:r>
              <a:t/>
            </a:r>
            <a:endParaRPr i="0" sz="600" u="none" cap="none" strike="noStrike">
              <a:solidFill>
                <a:schemeClr val="lt1"/>
              </a:solidFill>
              <a:latin typeface="Inter"/>
              <a:ea typeface="Inter"/>
              <a:cs typeface="Inter"/>
              <a:sym typeface="Inter"/>
            </a:endParaRPr>
          </a:p>
        </p:txBody>
      </p:sp>
      <p:sp>
        <p:nvSpPr>
          <p:cNvPr id="336" name="Google Shape;336;p36"/>
          <p:cNvSpPr txBox="1"/>
          <p:nvPr/>
        </p:nvSpPr>
        <p:spPr>
          <a:xfrm>
            <a:off x="7795250" y="4787750"/>
            <a:ext cx="984900" cy="93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i="0" lang="en" sz="600" u="none" cap="none" strike="noStrike">
                <a:solidFill>
                  <a:srgbClr val="FFFFFF"/>
                </a:solidFill>
                <a:latin typeface="Inter"/>
                <a:ea typeface="Inter"/>
                <a:cs typeface="Inter"/>
                <a:sym typeface="Inter"/>
              </a:rPr>
              <a:t>©2021 RingCentral</a:t>
            </a:r>
            <a:endParaRPr i="0" sz="600" u="none" cap="none" strike="noStrike">
              <a:solidFill>
                <a:srgbClr val="FFFFFF"/>
              </a:solidFill>
              <a:latin typeface="Inter"/>
              <a:ea typeface="Inter"/>
              <a:cs typeface="Inter"/>
              <a:sym typeface="Inter"/>
            </a:endParaRPr>
          </a:p>
          <a:p>
            <a:pPr indent="0" lvl="0" marL="0" marR="0" rtl="0" algn="l">
              <a:lnSpc>
                <a:spcPct val="100000"/>
              </a:lnSpc>
              <a:spcBef>
                <a:spcPts val="0"/>
              </a:spcBef>
              <a:spcAft>
                <a:spcPts val="1600"/>
              </a:spcAft>
              <a:buClr>
                <a:srgbClr val="000000"/>
              </a:buClr>
              <a:buSzPts val="600"/>
              <a:buFont typeface="Arial"/>
              <a:buNone/>
            </a:pPr>
            <a:r>
              <a:t/>
            </a:r>
            <a:endParaRPr i="0" sz="600" u="none" cap="none" strike="noStrike">
              <a:solidFill>
                <a:srgbClr val="FFFFFF"/>
              </a:solidFill>
              <a:latin typeface="Inter"/>
              <a:ea typeface="Inter"/>
              <a:cs typeface="Inter"/>
              <a:sym typeface="Inter"/>
            </a:endParaRPr>
          </a:p>
        </p:txBody>
      </p:sp>
      <p:sp>
        <p:nvSpPr>
          <p:cNvPr id="337" name="Google Shape;337;p36"/>
          <p:cNvSpPr txBox="1"/>
          <p:nvPr>
            <p:ph idx="1" type="subTitle"/>
          </p:nvPr>
        </p:nvSpPr>
        <p:spPr>
          <a:xfrm>
            <a:off x="274650" y="1115725"/>
            <a:ext cx="3317100" cy="566400"/>
          </a:xfrm>
          <a:prstGeom prst="rect">
            <a:avLst/>
          </a:prstGeom>
          <a:noFill/>
          <a:ln>
            <a:noFill/>
          </a:ln>
        </p:spPr>
        <p:txBody>
          <a:bodyPr anchorCtr="0" anchor="ctr" bIns="91425" lIns="91425" spcFirstLastPara="1" rIns="91425" wrap="square" tIns="91425">
            <a:spAutoFit/>
          </a:bodyPr>
          <a:lstStyle>
            <a:lvl1pPr lvl="0" rtl="0">
              <a:spcBef>
                <a:spcPts val="0"/>
              </a:spcBef>
              <a:spcAft>
                <a:spcPts val="0"/>
              </a:spcAft>
              <a:buClr>
                <a:srgbClr val="FFFFFF"/>
              </a:buClr>
              <a:buSzPts val="1400"/>
              <a:buFont typeface="Inter"/>
              <a:buNone/>
              <a:defRPr>
                <a:solidFill>
                  <a:srgbClr val="FFFFFF"/>
                </a:solidFill>
                <a:latin typeface="Inter"/>
                <a:ea typeface="Inter"/>
                <a:cs typeface="Inter"/>
                <a:sym typeface="Inter"/>
              </a:defRPr>
            </a:lvl1pPr>
            <a:lvl2pPr lvl="1" rtl="0">
              <a:spcBef>
                <a:spcPts val="0"/>
              </a:spcBef>
              <a:spcAft>
                <a:spcPts val="0"/>
              </a:spcAft>
              <a:buClr>
                <a:srgbClr val="FFFFFF"/>
              </a:buClr>
              <a:buSzPts val="1400"/>
              <a:buNone/>
              <a:defRPr>
                <a:solidFill>
                  <a:srgbClr val="FFFFFF"/>
                </a:solidFill>
              </a:defRPr>
            </a:lvl2pPr>
            <a:lvl3pPr lvl="2" rtl="0">
              <a:spcBef>
                <a:spcPts val="0"/>
              </a:spcBef>
              <a:spcAft>
                <a:spcPts val="0"/>
              </a:spcAft>
              <a:buClr>
                <a:srgbClr val="FFFFFF"/>
              </a:buClr>
              <a:buSzPts val="1400"/>
              <a:buNone/>
              <a:defRPr>
                <a:solidFill>
                  <a:srgbClr val="FFFFFF"/>
                </a:solidFill>
              </a:defRPr>
            </a:lvl3pPr>
            <a:lvl4pPr lvl="3" rtl="0">
              <a:spcBef>
                <a:spcPts val="0"/>
              </a:spcBef>
              <a:spcAft>
                <a:spcPts val="0"/>
              </a:spcAft>
              <a:buClr>
                <a:srgbClr val="FFFFFF"/>
              </a:buClr>
              <a:buSzPts val="1400"/>
              <a:buNone/>
              <a:defRPr>
                <a:solidFill>
                  <a:srgbClr val="FFFFFF"/>
                </a:solidFill>
              </a:defRPr>
            </a:lvl4pPr>
            <a:lvl5pPr lvl="4" rtl="0">
              <a:spcBef>
                <a:spcPts val="0"/>
              </a:spcBef>
              <a:spcAft>
                <a:spcPts val="0"/>
              </a:spcAft>
              <a:buClr>
                <a:srgbClr val="FFFFFF"/>
              </a:buClr>
              <a:buSzPts val="1400"/>
              <a:buNone/>
              <a:defRPr>
                <a:solidFill>
                  <a:srgbClr val="FFFFFF"/>
                </a:solidFill>
              </a:defRPr>
            </a:lvl5pPr>
            <a:lvl6pPr lvl="5" rtl="0">
              <a:spcBef>
                <a:spcPts val="0"/>
              </a:spcBef>
              <a:spcAft>
                <a:spcPts val="0"/>
              </a:spcAft>
              <a:buClr>
                <a:srgbClr val="FFFFFF"/>
              </a:buClr>
              <a:buSzPts val="1400"/>
              <a:buNone/>
              <a:defRPr>
                <a:solidFill>
                  <a:srgbClr val="FFFFFF"/>
                </a:solidFill>
              </a:defRPr>
            </a:lvl6pPr>
            <a:lvl7pPr lvl="6" rtl="0">
              <a:spcBef>
                <a:spcPts val="0"/>
              </a:spcBef>
              <a:spcAft>
                <a:spcPts val="0"/>
              </a:spcAft>
              <a:buClr>
                <a:srgbClr val="FFFFFF"/>
              </a:buClr>
              <a:buSzPts val="1400"/>
              <a:buNone/>
              <a:defRPr>
                <a:solidFill>
                  <a:srgbClr val="FFFFFF"/>
                </a:solidFill>
              </a:defRPr>
            </a:lvl7pPr>
            <a:lvl8pPr lvl="7" rtl="0">
              <a:spcBef>
                <a:spcPts val="0"/>
              </a:spcBef>
              <a:spcAft>
                <a:spcPts val="0"/>
              </a:spcAft>
              <a:buClr>
                <a:srgbClr val="FFFFFF"/>
              </a:buClr>
              <a:buSzPts val="1400"/>
              <a:buNone/>
              <a:defRPr>
                <a:solidFill>
                  <a:srgbClr val="FFFFFF"/>
                </a:solidFill>
              </a:defRPr>
            </a:lvl8pPr>
            <a:lvl9pPr lvl="8" rtl="0">
              <a:spcBef>
                <a:spcPts val="0"/>
              </a:spcBef>
              <a:spcAft>
                <a:spcPts val="0"/>
              </a:spcAft>
              <a:buClr>
                <a:srgbClr val="FFFFFF"/>
              </a:buClr>
              <a:buSzPts val="1400"/>
              <a:buNone/>
              <a:defRPr>
                <a:solidFill>
                  <a:srgbClr val="FFFFFF"/>
                </a:solidFill>
              </a:defRPr>
            </a:lvl9pPr>
          </a:lstStyle>
          <a:p/>
        </p:txBody>
      </p:sp>
      <p:sp>
        <p:nvSpPr>
          <p:cNvPr id="338" name="Google Shape;338;p36"/>
          <p:cNvSpPr txBox="1"/>
          <p:nvPr>
            <p:ph type="title"/>
          </p:nvPr>
        </p:nvSpPr>
        <p:spPr>
          <a:xfrm>
            <a:off x="362787" y="218900"/>
            <a:ext cx="4121100" cy="5664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2000"/>
              <a:buFont typeface="Inter Medium"/>
              <a:buNone/>
              <a:defRPr sz="2000">
                <a:solidFill>
                  <a:srgbClr val="FFFFFF"/>
                </a:solidFill>
                <a:latin typeface="Inter Medium"/>
                <a:ea typeface="Inter Medium"/>
                <a:cs typeface="Inter Medium"/>
                <a:sym typeface="Inter Medium"/>
              </a:defRPr>
            </a:lvl1pPr>
            <a:lvl2pPr lvl="1" rtl="0">
              <a:spcBef>
                <a:spcPts val="0"/>
              </a:spcBef>
              <a:spcAft>
                <a:spcPts val="0"/>
              </a:spcAft>
              <a:buClr>
                <a:srgbClr val="FFFFFF"/>
              </a:buClr>
              <a:buSzPts val="1500"/>
              <a:buNone/>
              <a:defRPr>
                <a:solidFill>
                  <a:srgbClr val="FFFFFF"/>
                </a:solidFill>
              </a:defRPr>
            </a:lvl2pPr>
            <a:lvl3pPr lvl="2" rtl="0">
              <a:spcBef>
                <a:spcPts val="0"/>
              </a:spcBef>
              <a:spcAft>
                <a:spcPts val="0"/>
              </a:spcAft>
              <a:buClr>
                <a:srgbClr val="FFFFFF"/>
              </a:buClr>
              <a:buSzPts val="1500"/>
              <a:buNone/>
              <a:defRPr>
                <a:solidFill>
                  <a:srgbClr val="FFFFFF"/>
                </a:solidFill>
              </a:defRPr>
            </a:lvl3pPr>
            <a:lvl4pPr lvl="3" rtl="0">
              <a:spcBef>
                <a:spcPts val="0"/>
              </a:spcBef>
              <a:spcAft>
                <a:spcPts val="0"/>
              </a:spcAft>
              <a:buClr>
                <a:srgbClr val="FFFFFF"/>
              </a:buClr>
              <a:buSzPts val="1500"/>
              <a:buNone/>
              <a:defRPr>
                <a:solidFill>
                  <a:srgbClr val="FFFFFF"/>
                </a:solidFill>
              </a:defRPr>
            </a:lvl4pPr>
            <a:lvl5pPr lvl="4" rtl="0">
              <a:spcBef>
                <a:spcPts val="0"/>
              </a:spcBef>
              <a:spcAft>
                <a:spcPts val="0"/>
              </a:spcAft>
              <a:buClr>
                <a:srgbClr val="FFFFFF"/>
              </a:buClr>
              <a:buSzPts val="1500"/>
              <a:buNone/>
              <a:defRPr>
                <a:solidFill>
                  <a:srgbClr val="FFFFFF"/>
                </a:solidFill>
              </a:defRPr>
            </a:lvl5pPr>
            <a:lvl6pPr lvl="5" rtl="0">
              <a:spcBef>
                <a:spcPts val="0"/>
              </a:spcBef>
              <a:spcAft>
                <a:spcPts val="0"/>
              </a:spcAft>
              <a:buClr>
                <a:srgbClr val="FFFFFF"/>
              </a:buClr>
              <a:buSzPts val="1500"/>
              <a:buNone/>
              <a:defRPr>
                <a:solidFill>
                  <a:srgbClr val="FFFFFF"/>
                </a:solidFill>
              </a:defRPr>
            </a:lvl6pPr>
            <a:lvl7pPr lvl="6" rtl="0">
              <a:spcBef>
                <a:spcPts val="0"/>
              </a:spcBef>
              <a:spcAft>
                <a:spcPts val="0"/>
              </a:spcAft>
              <a:buClr>
                <a:srgbClr val="FFFFFF"/>
              </a:buClr>
              <a:buSzPts val="1500"/>
              <a:buNone/>
              <a:defRPr>
                <a:solidFill>
                  <a:srgbClr val="FFFFFF"/>
                </a:solidFill>
              </a:defRPr>
            </a:lvl7pPr>
            <a:lvl8pPr lvl="7" rtl="0">
              <a:spcBef>
                <a:spcPts val="0"/>
              </a:spcBef>
              <a:spcAft>
                <a:spcPts val="0"/>
              </a:spcAft>
              <a:buClr>
                <a:srgbClr val="FFFFFF"/>
              </a:buClr>
              <a:buSzPts val="1500"/>
              <a:buNone/>
              <a:defRPr>
                <a:solidFill>
                  <a:srgbClr val="FFFFFF"/>
                </a:solidFill>
              </a:defRPr>
            </a:lvl8pPr>
            <a:lvl9pPr lvl="8" rtl="0">
              <a:spcBef>
                <a:spcPts val="0"/>
              </a:spcBef>
              <a:spcAft>
                <a:spcPts val="0"/>
              </a:spcAft>
              <a:buClr>
                <a:srgbClr val="FFFFFF"/>
              </a:buClr>
              <a:buSzPts val="1500"/>
              <a:buNone/>
              <a:defRPr>
                <a:solidFill>
                  <a:srgbClr val="FFFFFF"/>
                </a:solidFill>
              </a:defRPr>
            </a:lvl9pPr>
          </a:lstStyle>
          <a:p/>
        </p:txBody>
      </p:sp>
      <p:pic>
        <p:nvPicPr>
          <p:cNvPr id="339" name="Google Shape;339;p36"/>
          <p:cNvPicPr preferRelativeResize="0"/>
          <p:nvPr/>
        </p:nvPicPr>
        <p:blipFill rotWithShape="1">
          <a:blip r:embed="rId3">
            <a:alphaModFix/>
          </a:blip>
          <a:srcRect b="1057" l="18441" r="14476" t="1057"/>
          <a:stretch/>
        </p:blipFill>
        <p:spPr>
          <a:xfrm>
            <a:off x="5064600" y="789827"/>
            <a:ext cx="3435000" cy="3340800"/>
          </a:xfrm>
          <a:prstGeom prst="ellipse">
            <a:avLst/>
          </a:prstGeom>
          <a:noFill/>
          <a:ln>
            <a:noFill/>
          </a:ln>
        </p:spPr>
      </p:pic>
    </p:spTree>
  </p:cSld>
  <p:clrMapOvr>
    <a:masterClrMapping/>
  </p:clrMapOvr>
  <p:extLst>
    <p:ext uri="{DCECCB84-F9BA-43D5-87BE-67443E8EF086}">
      <p15:sldGuideLst>
        <p15:guide id="1" orient="horz" pos="920">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ircle diagram">
  <p:cSld name="CUSTOM_7_1_3">
    <p:bg>
      <p:bgPr>
        <a:solidFill>
          <a:srgbClr val="FFFFFF"/>
        </a:solidFill>
      </p:bgPr>
    </p:bg>
    <p:spTree>
      <p:nvGrpSpPr>
        <p:cNvPr id="340" name="Shape 340"/>
        <p:cNvGrpSpPr/>
        <p:nvPr/>
      </p:nvGrpSpPr>
      <p:grpSpPr>
        <a:xfrm>
          <a:off x="0" y="0"/>
          <a:ext cx="0" cy="0"/>
          <a:chOff x="0" y="0"/>
          <a:chExt cx="0" cy="0"/>
        </a:xfrm>
      </p:grpSpPr>
      <p:sp>
        <p:nvSpPr>
          <p:cNvPr id="341" name="Google Shape;341;p37"/>
          <p:cNvSpPr txBox="1"/>
          <p:nvPr>
            <p:ph idx="1" type="subTitle"/>
          </p:nvPr>
        </p:nvSpPr>
        <p:spPr>
          <a:xfrm>
            <a:off x="274320" y="1290866"/>
            <a:ext cx="3131700" cy="1774200"/>
          </a:xfrm>
          <a:prstGeom prst="rect">
            <a:avLst/>
          </a:prstGeom>
          <a:noFill/>
          <a:ln>
            <a:noFill/>
          </a:ln>
        </p:spPr>
        <p:txBody>
          <a:bodyPr anchorCtr="0" anchor="t" bIns="91425" lIns="91425" spcFirstLastPara="1" rIns="91425" wrap="square" tIns="91425">
            <a:noAutofit/>
          </a:bodyPr>
          <a:lstStyle>
            <a:lvl1pPr indent="0" lvl="0" marL="0" marR="0" rtl="0" algn="l">
              <a:lnSpc>
                <a:spcPct val="125000"/>
              </a:lnSpc>
              <a:spcBef>
                <a:spcPts val="0"/>
              </a:spcBef>
              <a:spcAft>
                <a:spcPts val="0"/>
              </a:spcAft>
              <a:buNone/>
              <a:defRPr sz="1000">
                <a:solidFill>
                  <a:srgbClr val="716E6A"/>
                </a:solidFill>
                <a:latin typeface="Proxima Nova"/>
                <a:ea typeface="Proxima Nova"/>
                <a:cs typeface="Proxima Nova"/>
                <a:sym typeface="Proxima Nova"/>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42" name="Google Shape;342;p37"/>
          <p:cNvSpPr/>
          <p:nvPr/>
        </p:nvSpPr>
        <p:spPr>
          <a:xfrm>
            <a:off x="4572000" y="3247650"/>
            <a:ext cx="4578000" cy="1896000"/>
          </a:xfrm>
          <a:prstGeom prst="rect">
            <a:avLst/>
          </a:prstGeom>
          <a:solidFill>
            <a:srgbClr val="0684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latin typeface="Proxima Nova Semibold"/>
              <a:ea typeface="Proxima Nova Semibold"/>
              <a:cs typeface="Proxima Nova Semibold"/>
              <a:sym typeface="Proxima Nova Semibold"/>
            </a:endParaRPr>
          </a:p>
        </p:txBody>
      </p:sp>
      <p:sp>
        <p:nvSpPr>
          <p:cNvPr id="343" name="Google Shape;343;p37"/>
          <p:cNvSpPr/>
          <p:nvPr/>
        </p:nvSpPr>
        <p:spPr>
          <a:xfrm>
            <a:off x="4572000" y="1351900"/>
            <a:ext cx="4578000" cy="1896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7"/>
          <p:cNvSpPr/>
          <p:nvPr/>
        </p:nvSpPr>
        <p:spPr>
          <a:xfrm>
            <a:off x="-6050" y="1351875"/>
            <a:ext cx="4578000" cy="1896000"/>
          </a:xfrm>
          <a:prstGeom prst="rect">
            <a:avLst/>
          </a:prstGeom>
          <a:solidFill>
            <a:srgbClr val="FF7A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7"/>
          <p:cNvSpPr/>
          <p:nvPr/>
        </p:nvSpPr>
        <p:spPr>
          <a:xfrm>
            <a:off x="-6025" y="3247650"/>
            <a:ext cx="4578000" cy="1896000"/>
          </a:xfrm>
          <a:prstGeom prst="rect">
            <a:avLst/>
          </a:prstGeom>
          <a:solidFill>
            <a:srgbClr val="0028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7"/>
          <p:cNvSpPr/>
          <p:nvPr/>
        </p:nvSpPr>
        <p:spPr>
          <a:xfrm>
            <a:off x="3613503" y="2282011"/>
            <a:ext cx="1917000" cy="1917300"/>
          </a:xfrm>
          <a:prstGeom prst="ellipse">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347" name="Google Shape;347;p37"/>
          <p:cNvSpPr/>
          <p:nvPr/>
        </p:nvSpPr>
        <p:spPr>
          <a:xfrm>
            <a:off x="3696378" y="2351588"/>
            <a:ext cx="438900" cy="4389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37"/>
          <p:cNvSpPr/>
          <p:nvPr/>
        </p:nvSpPr>
        <p:spPr>
          <a:xfrm>
            <a:off x="4985553" y="2351588"/>
            <a:ext cx="438900" cy="4389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37"/>
          <p:cNvSpPr/>
          <p:nvPr/>
        </p:nvSpPr>
        <p:spPr>
          <a:xfrm>
            <a:off x="4985553" y="3695263"/>
            <a:ext cx="438900" cy="4389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37"/>
          <p:cNvSpPr/>
          <p:nvPr/>
        </p:nvSpPr>
        <p:spPr>
          <a:xfrm>
            <a:off x="3696378" y="3695263"/>
            <a:ext cx="438900" cy="4389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37"/>
          <p:cNvSpPr txBox="1"/>
          <p:nvPr/>
        </p:nvSpPr>
        <p:spPr>
          <a:xfrm>
            <a:off x="362725" y="4787750"/>
            <a:ext cx="449100" cy="93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fld id="{00000000-1234-1234-1234-123412341234}" type="slidenum">
              <a:rPr i="0" lang="en" sz="600" u="none" cap="none" strike="noStrike">
                <a:solidFill>
                  <a:schemeClr val="lt1"/>
                </a:solidFill>
                <a:latin typeface="Inter"/>
                <a:ea typeface="Inter"/>
                <a:cs typeface="Inter"/>
                <a:sym typeface="Inter"/>
              </a:rPr>
              <a:t>‹#›</a:t>
            </a:fld>
            <a:endParaRPr i="0" sz="600" u="none" cap="none" strike="noStrike">
              <a:solidFill>
                <a:schemeClr val="lt1"/>
              </a:solidFill>
              <a:latin typeface="Inter"/>
              <a:ea typeface="Inter"/>
              <a:cs typeface="Inter"/>
              <a:sym typeface="Inter"/>
            </a:endParaRPr>
          </a:p>
        </p:txBody>
      </p:sp>
      <p:sp>
        <p:nvSpPr>
          <p:cNvPr id="352" name="Google Shape;352;p37"/>
          <p:cNvSpPr txBox="1"/>
          <p:nvPr/>
        </p:nvSpPr>
        <p:spPr>
          <a:xfrm>
            <a:off x="7795250" y="4787750"/>
            <a:ext cx="984900" cy="93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i="0" lang="en" sz="600" u="none" cap="none" strike="noStrike">
                <a:solidFill>
                  <a:schemeClr val="lt1"/>
                </a:solidFill>
                <a:latin typeface="Inter"/>
                <a:ea typeface="Inter"/>
                <a:cs typeface="Inter"/>
                <a:sym typeface="Inter"/>
              </a:rPr>
              <a:t>©2021 RingCentral</a:t>
            </a:r>
            <a:endParaRPr i="0" sz="600" u="none" cap="none" strike="noStrike">
              <a:solidFill>
                <a:schemeClr val="lt1"/>
              </a:solidFill>
              <a:latin typeface="Inter"/>
              <a:ea typeface="Inter"/>
              <a:cs typeface="Inter"/>
              <a:sym typeface="Inter"/>
            </a:endParaRPr>
          </a:p>
          <a:p>
            <a:pPr indent="0" lvl="0" marL="0" marR="0" rtl="0" algn="l">
              <a:lnSpc>
                <a:spcPct val="100000"/>
              </a:lnSpc>
              <a:spcBef>
                <a:spcPts val="0"/>
              </a:spcBef>
              <a:spcAft>
                <a:spcPts val="1600"/>
              </a:spcAft>
              <a:buClr>
                <a:srgbClr val="000000"/>
              </a:buClr>
              <a:buSzPts val="600"/>
              <a:buFont typeface="Arial"/>
              <a:buNone/>
            </a:pPr>
            <a:r>
              <a:t/>
            </a:r>
            <a:endParaRPr i="0" sz="600" u="none" cap="none" strike="noStrike">
              <a:solidFill>
                <a:schemeClr val="lt1"/>
              </a:solidFill>
              <a:latin typeface="Inter"/>
              <a:ea typeface="Inter"/>
              <a:cs typeface="Inter"/>
              <a:sym typeface="Inter"/>
            </a:endParaRPr>
          </a:p>
        </p:txBody>
      </p:sp>
      <p:sp>
        <p:nvSpPr>
          <p:cNvPr id="353" name="Google Shape;353;p37"/>
          <p:cNvSpPr txBox="1"/>
          <p:nvPr>
            <p:ph type="title"/>
          </p:nvPr>
        </p:nvSpPr>
        <p:spPr>
          <a:xfrm>
            <a:off x="362787" y="218900"/>
            <a:ext cx="4121100" cy="5664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2000"/>
              <a:buFont typeface="Inter Medium"/>
              <a:buNone/>
              <a:defRPr sz="2000">
                <a:solidFill>
                  <a:schemeClr val="dk1"/>
                </a:solidFill>
                <a:latin typeface="Inter Medium"/>
                <a:ea typeface="Inter Medium"/>
                <a:cs typeface="Inter Medium"/>
                <a:sym typeface="Inter Medium"/>
              </a:defRPr>
            </a:lvl1pPr>
            <a:lvl2pPr lvl="1" rtl="0">
              <a:spcBef>
                <a:spcPts val="0"/>
              </a:spcBef>
              <a:spcAft>
                <a:spcPts val="0"/>
              </a:spcAft>
              <a:buClr>
                <a:schemeClr val="dk1"/>
              </a:buClr>
              <a:buSzPts val="1500"/>
              <a:buNone/>
              <a:defRPr>
                <a:solidFill>
                  <a:schemeClr val="dk1"/>
                </a:solidFill>
              </a:defRPr>
            </a:lvl2pPr>
            <a:lvl3pPr lvl="2" rtl="0">
              <a:spcBef>
                <a:spcPts val="0"/>
              </a:spcBef>
              <a:spcAft>
                <a:spcPts val="0"/>
              </a:spcAft>
              <a:buClr>
                <a:schemeClr val="dk1"/>
              </a:buClr>
              <a:buSzPts val="1500"/>
              <a:buNone/>
              <a:defRPr>
                <a:solidFill>
                  <a:schemeClr val="dk1"/>
                </a:solidFill>
              </a:defRPr>
            </a:lvl3pPr>
            <a:lvl4pPr lvl="3" rtl="0">
              <a:spcBef>
                <a:spcPts val="0"/>
              </a:spcBef>
              <a:spcAft>
                <a:spcPts val="0"/>
              </a:spcAft>
              <a:buClr>
                <a:schemeClr val="dk1"/>
              </a:buClr>
              <a:buSzPts val="1500"/>
              <a:buNone/>
              <a:defRPr>
                <a:solidFill>
                  <a:schemeClr val="dk1"/>
                </a:solidFill>
              </a:defRPr>
            </a:lvl4pPr>
            <a:lvl5pPr lvl="4" rtl="0">
              <a:spcBef>
                <a:spcPts val="0"/>
              </a:spcBef>
              <a:spcAft>
                <a:spcPts val="0"/>
              </a:spcAft>
              <a:buClr>
                <a:schemeClr val="dk1"/>
              </a:buClr>
              <a:buSzPts val="1500"/>
              <a:buNone/>
              <a:defRPr>
                <a:solidFill>
                  <a:schemeClr val="dk1"/>
                </a:solidFill>
              </a:defRPr>
            </a:lvl5pPr>
            <a:lvl6pPr lvl="5" rtl="0">
              <a:spcBef>
                <a:spcPts val="0"/>
              </a:spcBef>
              <a:spcAft>
                <a:spcPts val="0"/>
              </a:spcAft>
              <a:buClr>
                <a:schemeClr val="dk1"/>
              </a:buClr>
              <a:buSzPts val="1500"/>
              <a:buNone/>
              <a:defRPr>
                <a:solidFill>
                  <a:schemeClr val="dk1"/>
                </a:solidFill>
              </a:defRPr>
            </a:lvl6pPr>
            <a:lvl7pPr lvl="6" rtl="0">
              <a:spcBef>
                <a:spcPts val="0"/>
              </a:spcBef>
              <a:spcAft>
                <a:spcPts val="0"/>
              </a:spcAft>
              <a:buClr>
                <a:schemeClr val="dk1"/>
              </a:buClr>
              <a:buSzPts val="1500"/>
              <a:buNone/>
              <a:defRPr>
                <a:solidFill>
                  <a:schemeClr val="dk1"/>
                </a:solidFill>
              </a:defRPr>
            </a:lvl7pPr>
            <a:lvl8pPr lvl="7" rtl="0">
              <a:spcBef>
                <a:spcPts val="0"/>
              </a:spcBef>
              <a:spcAft>
                <a:spcPts val="0"/>
              </a:spcAft>
              <a:buClr>
                <a:schemeClr val="dk1"/>
              </a:buClr>
              <a:buSzPts val="1500"/>
              <a:buNone/>
              <a:defRPr>
                <a:solidFill>
                  <a:schemeClr val="dk1"/>
                </a:solidFill>
              </a:defRPr>
            </a:lvl8pPr>
            <a:lvl9pPr lvl="8" rtl="0">
              <a:spcBef>
                <a:spcPts val="0"/>
              </a:spcBef>
              <a:spcAft>
                <a:spcPts val="0"/>
              </a:spcAft>
              <a:buClr>
                <a:schemeClr val="dk1"/>
              </a:buClr>
              <a:buSzPts val="1500"/>
              <a:buNone/>
              <a:defRPr>
                <a:solidFill>
                  <a:schemeClr val="dk1"/>
                </a:solidFill>
              </a:defRPr>
            </a:lvl9pPr>
          </a:lstStyle>
          <a:p/>
        </p:txBody>
      </p:sp>
    </p:spTree>
  </p:cSld>
  <p:clrMapOvr>
    <a:masterClrMapping/>
  </p:clrMapOvr>
  <p:extLst>
    <p:ext uri="{DCECCB84-F9BA-43D5-87BE-67443E8EF086}">
      <p15:sldGuideLst>
        <p15:guide id="1" orient="horz" pos="852">
          <p15:clr>
            <a:srgbClr val="FA7B17"/>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peakers ">
  <p:cSld name="CUSTOM_7_1_4_1_2">
    <p:bg>
      <p:bgPr>
        <a:solidFill>
          <a:schemeClr val="accent1"/>
        </a:solidFill>
      </p:bgPr>
    </p:bg>
    <p:spTree>
      <p:nvGrpSpPr>
        <p:cNvPr id="354" name="Shape 354"/>
        <p:cNvGrpSpPr/>
        <p:nvPr/>
      </p:nvGrpSpPr>
      <p:grpSpPr>
        <a:xfrm>
          <a:off x="0" y="0"/>
          <a:ext cx="0" cy="0"/>
          <a:chOff x="0" y="0"/>
          <a:chExt cx="0" cy="0"/>
        </a:xfrm>
      </p:grpSpPr>
      <p:sp>
        <p:nvSpPr>
          <p:cNvPr id="355" name="Google Shape;355;p38"/>
          <p:cNvSpPr txBox="1"/>
          <p:nvPr/>
        </p:nvSpPr>
        <p:spPr>
          <a:xfrm>
            <a:off x="362725" y="4787750"/>
            <a:ext cx="449100" cy="93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fld id="{00000000-1234-1234-1234-123412341234}" type="slidenum">
              <a:rPr i="0" lang="en" sz="600" u="none" cap="none" strike="noStrike">
                <a:solidFill>
                  <a:schemeClr val="lt1"/>
                </a:solidFill>
                <a:latin typeface="Inter"/>
                <a:ea typeface="Inter"/>
                <a:cs typeface="Inter"/>
                <a:sym typeface="Inter"/>
              </a:rPr>
              <a:t>‹#›</a:t>
            </a:fld>
            <a:endParaRPr i="0" sz="600" u="none" cap="none" strike="noStrike">
              <a:solidFill>
                <a:schemeClr val="lt1"/>
              </a:solidFill>
              <a:latin typeface="Inter"/>
              <a:ea typeface="Inter"/>
              <a:cs typeface="Inter"/>
              <a:sym typeface="Inter"/>
            </a:endParaRPr>
          </a:p>
        </p:txBody>
      </p:sp>
      <p:sp>
        <p:nvSpPr>
          <p:cNvPr id="356" name="Google Shape;356;p38"/>
          <p:cNvSpPr txBox="1"/>
          <p:nvPr/>
        </p:nvSpPr>
        <p:spPr>
          <a:xfrm>
            <a:off x="7795250" y="4787750"/>
            <a:ext cx="984900" cy="93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i="0" lang="en" sz="600" u="none" cap="none" strike="noStrike">
                <a:solidFill>
                  <a:schemeClr val="lt1"/>
                </a:solidFill>
                <a:latin typeface="Inter"/>
                <a:ea typeface="Inter"/>
                <a:cs typeface="Inter"/>
                <a:sym typeface="Inter"/>
              </a:rPr>
              <a:t>©2021 RingCentral</a:t>
            </a:r>
            <a:endParaRPr i="0" sz="600" u="none" cap="none" strike="noStrike">
              <a:solidFill>
                <a:schemeClr val="lt1"/>
              </a:solidFill>
              <a:latin typeface="Inter"/>
              <a:ea typeface="Inter"/>
              <a:cs typeface="Inter"/>
              <a:sym typeface="Inter"/>
            </a:endParaRPr>
          </a:p>
          <a:p>
            <a:pPr indent="0" lvl="0" marL="0" marR="0" rtl="0" algn="l">
              <a:lnSpc>
                <a:spcPct val="100000"/>
              </a:lnSpc>
              <a:spcBef>
                <a:spcPts val="0"/>
              </a:spcBef>
              <a:spcAft>
                <a:spcPts val="1600"/>
              </a:spcAft>
              <a:buClr>
                <a:srgbClr val="000000"/>
              </a:buClr>
              <a:buSzPts val="600"/>
              <a:buFont typeface="Arial"/>
              <a:buNone/>
            </a:pPr>
            <a:r>
              <a:t/>
            </a:r>
            <a:endParaRPr i="0" sz="600" u="none" cap="none" strike="noStrike">
              <a:solidFill>
                <a:schemeClr val="lt1"/>
              </a:solidFill>
              <a:latin typeface="Inter"/>
              <a:ea typeface="Inter"/>
              <a:cs typeface="Inter"/>
              <a:sym typeface="Inter"/>
            </a:endParaRPr>
          </a:p>
        </p:txBody>
      </p:sp>
      <p:sp>
        <p:nvSpPr>
          <p:cNvPr id="357" name="Google Shape;357;p38"/>
          <p:cNvSpPr/>
          <p:nvPr/>
        </p:nvSpPr>
        <p:spPr>
          <a:xfrm>
            <a:off x="3797700" y="1351875"/>
            <a:ext cx="1536300" cy="1521300"/>
          </a:xfrm>
          <a:prstGeom prst="roundRect">
            <a:avLst>
              <a:gd fmla="val 4680" name="adj"/>
            </a:avLst>
          </a:prstGeom>
          <a:solidFill>
            <a:srgbClr val="FFFFFF"/>
          </a:solidFill>
          <a:ln>
            <a:noFill/>
          </a:ln>
          <a:effectLst>
            <a:outerShdw blurRad="28575" rotWithShape="0" algn="bl" dir="7200000" dist="19050">
              <a:schemeClr val="dk1">
                <a:alpha val="2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8"/>
          <p:cNvSpPr/>
          <p:nvPr/>
        </p:nvSpPr>
        <p:spPr>
          <a:xfrm>
            <a:off x="5522858" y="1351875"/>
            <a:ext cx="1536300" cy="1521300"/>
          </a:xfrm>
          <a:prstGeom prst="roundRect">
            <a:avLst>
              <a:gd fmla="val 4680" name="adj"/>
            </a:avLst>
          </a:prstGeom>
          <a:solidFill>
            <a:srgbClr val="FFFFFF"/>
          </a:solidFill>
          <a:ln>
            <a:noFill/>
          </a:ln>
          <a:effectLst>
            <a:outerShdw blurRad="28575" rotWithShape="0" algn="bl" dir="7200000" dist="19050">
              <a:schemeClr val="dk1">
                <a:alpha val="2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8"/>
          <p:cNvSpPr/>
          <p:nvPr/>
        </p:nvSpPr>
        <p:spPr>
          <a:xfrm>
            <a:off x="7244674" y="1351875"/>
            <a:ext cx="1536300" cy="1521300"/>
          </a:xfrm>
          <a:prstGeom prst="roundRect">
            <a:avLst>
              <a:gd fmla="val 4680" name="adj"/>
            </a:avLst>
          </a:prstGeom>
          <a:solidFill>
            <a:srgbClr val="FFFFFF"/>
          </a:solidFill>
          <a:ln>
            <a:noFill/>
          </a:ln>
          <a:effectLst>
            <a:outerShdw blurRad="28575" rotWithShape="0" algn="bl" dir="7200000" dist="19050">
              <a:schemeClr val="dk1">
                <a:alpha val="2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38"/>
          <p:cNvSpPr/>
          <p:nvPr/>
        </p:nvSpPr>
        <p:spPr>
          <a:xfrm>
            <a:off x="359706" y="1351875"/>
            <a:ext cx="1536300" cy="1521300"/>
          </a:xfrm>
          <a:prstGeom prst="roundRect">
            <a:avLst>
              <a:gd fmla="val 4680" name="adj"/>
            </a:avLst>
          </a:prstGeom>
          <a:solidFill>
            <a:srgbClr val="FFFFFF"/>
          </a:solidFill>
          <a:ln>
            <a:noFill/>
          </a:ln>
          <a:effectLst>
            <a:outerShdw blurRad="28575" rotWithShape="0" algn="bl" dir="7200000" dist="19050">
              <a:schemeClr val="dk1">
                <a:alpha val="2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38"/>
          <p:cNvSpPr/>
          <p:nvPr/>
        </p:nvSpPr>
        <p:spPr>
          <a:xfrm>
            <a:off x="2080675" y="1351875"/>
            <a:ext cx="1536300" cy="1521300"/>
          </a:xfrm>
          <a:prstGeom prst="roundRect">
            <a:avLst>
              <a:gd fmla="val 4680" name="adj"/>
            </a:avLst>
          </a:prstGeom>
          <a:solidFill>
            <a:srgbClr val="FFFFFF"/>
          </a:solidFill>
          <a:ln>
            <a:noFill/>
          </a:ln>
          <a:effectLst>
            <a:outerShdw blurRad="28575" rotWithShape="0" algn="bl" dir="7200000" dist="19050">
              <a:schemeClr val="dk1">
                <a:alpha val="2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38"/>
          <p:cNvSpPr/>
          <p:nvPr/>
        </p:nvSpPr>
        <p:spPr>
          <a:xfrm>
            <a:off x="3801900" y="3065150"/>
            <a:ext cx="1536300" cy="1521300"/>
          </a:xfrm>
          <a:prstGeom prst="roundRect">
            <a:avLst>
              <a:gd fmla="val 4680" name="adj"/>
            </a:avLst>
          </a:prstGeom>
          <a:solidFill>
            <a:srgbClr val="FFFFFF"/>
          </a:solidFill>
          <a:ln>
            <a:noFill/>
          </a:ln>
          <a:effectLst>
            <a:outerShdw blurRad="28575" rotWithShape="0" algn="bl" dir="7200000" dist="19050">
              <a:schemeClr val="dk1">
                <a:alpha val="2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38"/>
          <p:cNvSpPr/>
          <p:nvPr/>
        </p:nvSpPr>
        <p:spPr>
          <a:xfrm>
            <a:off x="5522858" y="3065150"/>
            <a:ext cx="1536300" cy="1521300"/>
          </a:xfrm>
          <a:prstGeom prst="roundRect">
            <a:avLst>
              <a:gd fmla="val 4680" name="adj"/>
            </a:avLst>
          </a:prstGeom>
          <a:solidFill>
            <a:srgbClr val="FFFFFF"/>
          </a:solidFill>
          <a:ln>
            <a:noFill/>
          </a:ln>
          <a:effectLst>
            <a:outerShdw blurRad="28575" rotWithShape="0" algn="bl" dir="7200000" dist="19050">
              <a:schemeClr val="dk1">
                <a:alpha val="2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38"/>
          <p:cNvSpPr/>
          <p:nvPr/>
        </p:nvSpPr>
        <p:spPr>
          <a:xfrm>
            <a:off x="7244674" y="3065150"/>
            <a:ext cx="1536300" cy="1521300"/>
          </a:xfrm>
          <a:prstGeom prst="roundRect">
            <a:avLst>
              <a:gd fmla="val 4680" name="adj"/>
            </a:avLst>
          </a:prstGeom>
          <a:solidFill>
            <a:srgbClr val="FFFFFF"/>
          </a:solidFill>
          <a:ln>
            <a:noFill/>
          </a:ln>
          <a:effectLst>
            <a:outerShdw blurRad="28575" rotWithShape="0" algn="bl" dir="7200000" dist="19050">
              <a:schemeClr val="dk1">
                <a:alpha val="2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38"/>
          <p:cNvSpPr/>
          <p:nvPr/>
        </p:nvSpPr>
        <p:spPr>
          <a:xfrm>
            <a:off x="359706" y="3065150"/>
            <a:ext cx="1536300" cy="1521300"/>
          </a:xfrm>
          <a:prstGeom prst="roundRect">
            <a:avLst>
              <a:gd fmla="val 4680" name="adj"/>
            </a:avLst>
          </a:prstGeom>
          <a:solidFill>
            <a:srgbClr val="FFFFFF"/>
          </a:solidFill>
          <a:ln>
            <a:noFill/>
          </a:ln>
          <a:effectLst>
            <a:outerShdw blurRad="28575" rotWithShape="0" algn="bl" dir="7200000" dist="19050">
              <a:schemeClr val="dk1">
                <a:alpha val="2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38"/>
          <p:cNvSpPr/>
          <p:nvPr/>
        </p:nvSpPr>
        <p:spPr>
          <a:xfrm>
            <a:off x="2080664" y="3065150"/>
            <a:ext cx="1536300" cy="1521300"/>
          </a:xfrm>
          <a:prstGeom prst="roundRect">
            <a:avLst>
              <a:gd fmla="val 4680" name="adj"/>
            </a:avLst>
          </a:prstGeom>
          <a:solidFill>
            <a:srgbClr val="FFFFFF"/>
          </a:solidFill>
          <a:ln>
            <a:noFill/>
          </a:ln>
          <a:effectLst>
            <a:outerShdw blurRad="28575" rotWithShape="0" algn="bl" dir="7200000" dist="19050">
              <a:schemeClr val="dk1">
                <a:alpha val="2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38"/>
          <p:cNvSpPr txBox="1"/>
          <p:nvPr>
            <p:ph type="title"/>
          </p:nvPr>
        </p:nvSpPr>
        <p:spPr>
          <a:xfrm>
            <a:off x="362787" y="218900"/>
            <a:ext cx="4121100" cy="5664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2000"/>
              <a:buFont typeface="Inter Medium"/>
              <a:buNone/>
              <a:defRPr sz="2000">
                <a:solidFill>
                  <a:srgbClr val="FFFFFF"/>
                </a:solidFill>
                <a:latin typeface="Inter Medium"/>
                <a:ea typeface="Inter Medium"/>
                <a:cs typeface="Inter Medium"/>
                <a:sym typeface="Inter Medium"/>
              </a:defRPr>
            </a:lvl1pPr>
            <a:lvl2pPr lvl="1" rtl="0">
              <a:spcBef>
                <a:spcPts val="0"/>
              </a:spcBef>
              <a:spcAft>
                <a:spcPts val="0"/>
              </a:spcAft>
              <a:buClr>
                <a:srgbClr val="FFFFFF"/>
              </a:buClr>
              <a:buSzPts val="1500"/>
              <a:buNone/>
              <a:defRPr>
                <a:solidFill>
                  <a:srgbClr val="FFFFFF"/>
                </a:solidFill>
              </a:defRPr>
            </a:lvl2pPr>
            <a:lvl3pPr lvl="2" rtl="0">
              <a:spcBef>
                <a:spcPts val="0"/>
              </a:spcBef>
              <a:spcAft>
                <a:spcPts val="0"/>
              </a:spcAft>
              <a:buClr>
                <a:srgbClr val="FFFFFF"/>
              </a:buClr>
              <a:buSzPts val="1500"/>
              <a:buNone/>
              <a:defRPr>
                <a:solidFill>
                  <a:srgbClr val="FFFFFF"/>
                </a:solidFill>
              </a:defRPr>
            </a:lvl3pPr>
            <a:lvl4pPr lvl="3" rtl="0">
              <a:spcBef>
                <a:spcPts val="0"/>
              </a:spcBef>
              <a:spcAft>
                <a:spcPts val="0"/>
              </a:spcAft>
              <a:buClr>
                <a:srgbClr val="FFFFFF"/>
              </a:buClr>
              <a:buSzPts val="1500"/>
              <a:buNone/>
              <a:defRPr>
                <a:solidFill>
                  <a:srgbClr val="FFFFFF"/>
                </a:solidFill>
              </a:defRPr>
            </a:lvl4pPr>
            <a:lvl5pPr lvl="4" rtl="0">
              <a:spcBef>
                <a:spcPts val="0"/>
              </a:spcBef>
              <a:spcAft>
                <a:spcPts val="0"/>
              </a:spcAft>
              <a:buClr>
                <a:srgbClr val="FFFFFF"/>
              </a:buClr>
              <a:buSzPts val="1500"/>
              <a:buNone/>
              <a:defRPr>
                <a:solidFill>
                  <a:srgbClr val="FFFFFF"/>
                </a:solidFill>
              </a:defRPr>
            </a:lvl5pPr>
            <a:lvl6pPr lvl="5" rtl="0">
              <a:spcBef>
                <a:spcPts val="0"/>
              </a:spcBef>
              <a:spcAft>
                <a:spcPts val="0"/>
              </a:spcAft>
              <a:buClr>
                <a:srgbClr val="FFFFFF"/>
              </a:buClr>
              <a:buSzPts val="1500"/>
              <a:buNone/>
              <a:defRPr>
                <a:solidFill>
                  <a:srgbClr val="FFFFFF"/>
                </a:solidFill>
              </a:defRPr>
            </a:lvl6pPr>
            <a:lvl7pPr lvl="6" rtl="0">
              <a:spcBef>
                <a:spcPts val="0"/>
              </a:spcBef>
              <a:spcAft>
                <a:spcPts val="0"/>
              </a:spcAft>
              <a:buClr>
                <a:srgbClr val="FFFFFF"/>
              </a:buClr>
              <a:buSzPts val="1500"/>
              <a:buNone/>
              <a:defRPr>
                <a:solidFill>
                  <a:srgbClr val="FFFFFF"/>
                </a:solidFill>
              </a:defRPr>
            </a:lvl7pPr>
            <a:lvl8pPr lvl="7" rtl="0">
              <a:spcBef>
                <a:spcPts val="0"/>
              </a:spcBef>
              <a:spcAft>
                <a:spcPts val="0"/>
              </a:spcAft>
              <a:buClr>
                <a:srgbClr val="FFFFFF"/>
              </a:buClr>
              <a:buSzPts val="1500"/>
              <a:buNone/>
              <a:defRPr>
                <a:solidFill>
                  <a:srgbClr val="FFFFFF"/>
                </a:solidFill>
              </a:defRPr>
            </a:lvl8pPr>
            <a:lvl9pPr lvl="8" rtl="0">
              <a:spcBef>
                <a:spcPts val="0"/>
              </a:spcBef>
              <a:spcAft>
                <a:spcPts val="0"/>
              </a:spcAft>
              <a:buClr>
                <a:srgbClr val="FFFFFF"/>
              </a:buClr>
              <a:buSzPts val="1500"/>
              <a:buNone/>
              <a:defRPr>
                <a:solidFill>
                  <a:srgbClr val="FFFFFF"/>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Speakers + text">
  <p:cSld name="CUSTOM_7_1_4_1_2_1">
    <p:bg>
      <p:bgPr>
        <a:solidFill>
          <a:schemeClr val="accent1"/>
        </a:solidFill>
      </p:bgPr>
    </p:bg>
    <p:spTree>
      <p:nvGrpSpPr>
        <p:cNvPr id="368" name="Shape 368"/>
        <p:cNvGrpSpPr/>
        <p:nvPr/>
      </p:nvGrpSpPr>
      <p:grpSpPr>
        <a:xfrm>
          <a:off x="0" y="0"/>
          <a:ext cx="0" cy="0"/>
          <a:chOff x="0" y="0"/>
          <a:chExt cx="0" cy="0"/>
        </a:xfrm>
      </p:grpSpPr>
      <p:sp>
        <p:nvSpPr>
          <p:cNvPr id="369" name="Google Shape;369;p39"/>
          <p:cNvSpPr txBox="1"/>
          <p:nvPr/>
        </p:nvSpPr>
        <p:spPr>
          <a:xfrm>
            <a:off x="362725" y="4787750"/>
            <a:ext cx="449100" cy="93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fld id="{00000000-1234-1234-1234-123412341234}" type="slidenum">
              <a:rPr i="0" lang="en" sz="600" u="none" cap="none" strike="noStrike">
                <a:solidFill>
                  <a:schemeClr val="lt1"/>
                </a:solidFill>
                <a:latin typeface="Inter"/>
                <a:ea typeface="Inter"/>
                <a:cs typeface="Inter"/>
                <a:sym typeface="Inter"/>
              </a:rPr>
              <a:t>‹#›</a:t>
            </a:fld>
            <a:endParaRPr i="0" sz="600" u="none" cap="none" strike="noStrike">
              <a:solidFill>
                <a:schemeClr val="lt1"/>
              </a:solidFill>
              <a:latin typeface="Inter"/>
              <a:ea typeface="Inter"/>
              <a:cs typeface="Inter"/>
              <a:sym typeface="Inter"/>
            </a:endParaRPr>
          </a:p>
        </p:txBody>
      </p:sp>
      <p:sp>
        <p:nvSpPr>
          <p:cNvPr id="370" name="Google Shape;370;p39"/>
          <p:cNvSpPr txBox="1"/>
          <p:nvPr/>
        </p:nvSpPr>
        <p:spPr>
          <a:xfrm>
            <a:off x="7795250" y="4787750"/>
            <a:ext cx="984900" cy="93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i="0" lang="en" sz="600" u="none" cap="none" strike="noStrike">
                <a:solidFill>
                  <a:schemeClr val="lt1"/>
                </a:solidFill>
                <a:latin typeface="Inter"/>
                <a:ea typeface="Inter"/>
                <a:cs typeface="Inter"/>
                <a:sym typeface="Inter"/>
              </a:rPr>
              <a:t>©2021 RingCentral</a:t>
            </a:r>
            <a:endParaRPr i="0" sz="600" u="none" cap="none" strike="noStrike">
              <a:solidFill>
                <a:schemeClr val="lt1"/>
              </a:solidFill>
              <a:latin typeface="Inter"/>
              <a:ea typeface="Inter"/>
              <a:cs typeface="Inter"/>
              <a:sym typeface="Inter"/>
            </a:endParaRPr>
          </a:p>
          <a:p>
            <a:pPr indent="0" lvl="0" marL="0" marR="0" rtl="0" algn="l">
              <a:lnSpc>
                <a:spcPct val="100000"/>
              </a:lnSpc>
              <a:spcBef>
                <a:spcPts val="0"/>
              </a:spcBef>
              <a:spcAft>
                <a:spcPts val="1600"/>
              </a:spcAft>
              <a:buClr>
                <a:srgbClr val="000000"/>
              </a:buClr>
              <a:buSzPts val="600"/>
              <a:buFont typeface="Arial"/>
              <a:buNone/>
            </a:pPr>
            <a:r>
              <a:t/>
            </a:r>
            <a:endParaRPr i="0" sz="600" u="none" cap="none" strike="noStrike">
              <a:solidFill>
                <a:schemeClr val="lt1"/>
              </a:solidFill>
              <a:latin typeface="Inter"/>
              <a:ea typeface="Inter"/>
              <a:cs typeface="Inter"/>
              <a:sym typeface="Inter"/>
            </a:endParaRPr>
          </a:p>
        </p:txBody>
      </p:sp>
      <p:sp>
        <p:nvSpPr>
          <p:cNvPr id="371" name="Google Shape;371;p39"/>
          <p:cNvSpPr/>
          <p:nvPr/>
        </p:nvSpPr>
        <p:spPr>
          <a:xfrm>
            <a:off x="3801900" y="1351875"/>
            <a:ext cx="1536300" cy="1521300"/>
          </a:xfrm>
          <a:prstGeom prst="roundRect">
            <a:avLst>
              <a:gd fmla="val 4680" name="adj"/>
            </a:avLst>
          </a:prstGeom>
          <a:solidFill>
            <a:srgbClr val="FFFFFF"/>
          </a:solidFill>
          <a:ln>
            <a:noFill/>
          </a:ln>
          <a:effectLst>
            <a:outerShdw blurRad="28575" rotWithShape="0" algn="bl" dir="7200000" dist="19050">
              <a:schemeClr val="dk1">
                <a:alpha val="2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39"/>
          <p:cNvSpPr/>
          <p:nvPr/>
        </p:nvSpPr>
        <p:spPr>
          <a:xfrm>
            <a:off x="5522858" y="1351875"/>
            <a:ext cx="1536300" cy="1521300"/>
          </a:xfrm>
          <a:prstGeom prst="roundRect">
            <a:avLst>
              <a:gd fmla="val 4680" name="adj"/>
            </a:avLst>
          </a:prstGeom>
          <a:solidFill>
            <a:srgbClr val="FFFFFF"/>
          </a:solidFill>
          <a:ln>
            <a:noFill/>
          </a:ln>
          <a:effectLst>
            <a:outerShdw blurRad="28575" rotWithShape="0" algn="bl" dir="7200000" dist="19050">
              <a:schemeClr val="dk1">
                <a:alpha val="2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39"/>
          <p:cNvSpPr/>
          <p:nvPr/>
        </p:nvSpPr>
        <p:spPr>
          <a:xfrm>
            <a:off x="7244674" y="1351875"/>
            <a:ext cx="1536300" cy="1521300"/>
          </a:xfrm>
          <a:prstGeom prst="roundRect">
            <a:avLst>
              <a:gd fmla="val 4680" name="adj"/>
            </a:avLst>
          </a:prstGeom>
          <a:solidFill>
            <a:srgbClr val="FFFFFF"/>
          </a:solidFill>
          <a:ln>
            <a:noFill/>
          </a:ln>
          <a:effectLst>
            <a:outerShdw blurRad="28575" rotWithShape="0" algn="bl" dir="7200000" dist="19050">
              <a:schemeClr val="dk1">
                <a:alpha val="2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39"/>
          <p:cNvSpPr/>
          <p:nvPr/>
        </p:nvSpPr>
        <p:spPr>
          <a:xfrm>
            <a:off x="3801900" y="3065150"/>
            <a:ext cx="1536300" cy="1521300"/>
          </a:xfrm>
          <a:prstGeom prst="roundRect">
            <a:avLst>
              <a:gd fmla="val 4680" name="adj"/>
            </a:avLst>
          </a:prstGeom>
          <a:solidFill>
            <a:srgbClr val="FFFFFF"/>
          </a:solidFill>
          <a:ln>
            <a:noFill/>
          </a:ln>
          <a:effectLst>
            <a:outerShdw blurRad="28575" rotWithShape="0" algn="bl" dir="7200000" dist="19050">
              <a:schemeClr val="dk1">
                <a:alpha val="2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39"/>
          <p:cNvSpPr/>
          <p:nvPr/>
        </p:nvSpPr>
        <p:spPr>
          <a:xfrm>
            <a:off x="5522858" y="3065150"/>
            <a:ext cx="1536300" cy="1521300"/>
          </a:xfrm>
          <a:prstGeom prst="roundRect">
            <a:avLst>
              <a:gd fmla="val 4680" name="adj"/>
            </a:avLst>
          </a:prstGeom>
          <a:solidFill>
            <a:srgbClr val="FFFFFF"/>
          </a:solidFill>
          <a:ln>
            <a:noFill/>
          </a:ln>
          <a:effectLst>
            <a:outerShdw blurRad="28575" rotWithShape="0" algn="bl" dir="7200000" dist="19050">
              <a:schemeClr val="dk1">
                <a:alpha val="2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39"/>
          <p:cNvSpPr/>
          <p:nvPr/>
        </p:nvSpPr>
        <p:spPr>
          <a:xfrm>
            <a:off x="7244674" y="3065150"/>
            <a:ext cx="1536300" cy="1521300"/>
          </a:xfrm>
          <a:prstGeom prst="roundRect">
            <a:avLst>
              <a:gd fmla="val 4680" name="adj"/>
            </a:avLst>
          </a:prstGeom>
          <a:solidFill>
            <a:srgbClr val="FFFFFF"/>
          </a:solidFill>
          <a:ln>
            <a:noFill/>
          </a:ln>
          <a:effectLst>
            <a:outerShdw blurRad="28575" rotWithShape="0" algn="bl" dir="7200000" dist="19050">
              <a:schemeClr val="dk1">
                <a:alpha val="2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39"/>
          <p:cNvSpPr txBox="1"/>
          <p:nvPr>
            <p:ph type="title"/>
          </p:nvPr>
        </p:nvSpPr>
        <p:spPr>
          <a:xfrm>
            <a:off x="362787" y="218900"/>
            <a:ext cx="4121100" cy="5664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2000"/>
              <a:buFont typeface="Inter Medium"/>
              <a:buNone/>
              <a:defRPr sz="2000">
                <a:solidFill>
                  <a:srgbClr val="FFFFFF"/>
                </a:solidFill>
                <a:latin typeface="Inter Medium"/>
                <a:ea typeface="Inter Medium"/>
                <a:cs typeface="Inter Medium"/>
                <a:sym typeface="Inter Medium"/>
              </a:defRPr>
            </a:lvl1pPr>
            <a:lvl2pPr lvl="1" rtl="0">
              <a:spcBef>
                <a:spcPts val="0"/>
              </a:spcBef>
              <a:spcAft>
                <a:spcPts val="0"/>
              </a:spcAft>
              <a:buClr>
                <a:srgbClr val="FFFFFF"/>
              </a:buClr>
              <a:buSzPts val="1500"/>
              <a:buNone/>
              <a:defRPr>
                <a:solidFill>
                  <a:srgbClr val="FFFFFF"/>
                </a:solidFill>
              </a:defRPr>
            </a:lvl2pPr>
            <a:lvl3pPr lvl="2" rtl="0">
              <a:spcBef>
                <a:spcPts val="0"/>
              </a:spcBef>
              <a:spcAft>
                <a:spcPts val="0"/>
              </a:spcAft>
              <a:buClr>
                <a:srgbClr val="FFFFFF"/>
              </a:buClr>
              <a:buSzPts val="1500"/>
              <a:buNone/>
              <a:defRPr>
                <a:solidFill>
                  <a:srgbClr val="FFFFFF"/>
                </a:solidFill>
              </a:defRPr>
            </a:lvl3pPr>
            <a:lvl4pPr lvl="3" rtl="0">
              <a:spcBef>
                <a:spcPts val="0"/>
              </a:spcBef>
              <a:spcAft>
                <a:spcPts val="0"/>
              </a:spcAft>
              <a:buClr>
                <a:srgbClr val="FFFFFF"/>
              </a:buClr>
              <a:buSzPts val="1500"/>
              <a:buNone/>
              <a:defRPr>
                <a:solidFill>
                  <a:srgbClr val="FFFFFF"/>
                </a:solidFill>
              </a:defRPr>
            </a:lvl4pPr>
            <a:lvl5pPr lvl="4" rtl="0">
              <a:spcBef>
                <a:spcPts val="0"/>
              </a:spcBef>
              <a:spcAft>
                <a:spcPts val="0"/>
              </a:spcAft>
              <a:buClr>
                <a:srgbClr val="FFFFFF"/>
              </a:buClr>
              <a:buSzPts val="1500"/>
              <a:buNone/>
              <a:defRPr>
                <a:solidFill>
                  <a:srgbClr val="FFFFFF"/>
                </a:solidFill>
              </a:defRPr>
            </a:lvl5pPr>
            <a:lvl6pPr lvl="5" rtl="0">
              <a:spcBef>
                <a:spcPts val="0"/>
              </a:spcBef>
              <a:spcAft>
                <a:spcPts val="0"/>
              </a:spcAft>
              <a:buClr>
                <a:srgbClr val="FFFFFF"/>
              </a:buClr>
              <a:buSzPts val="1500"/>
              <a:buNone/>
              <a:defRPr>
                <a:solidFill>
                  <a:srgbClr val="FFFFFF"/>
                </a:solidFill>
              </a:defRPr>
            </a:lvl6pPr>
            <a:lvl7pPr lvl="6" rtl="0">
              <a:spcBef>
                <a:spcPts val="0"/>
              </a:spcBef>
              <a:spcAft>
                <a:spcPts val="0"/>
              </a:spcAft>
              <a:buClr>
                <a:srgbClr val="FFFFFF"/>
              </a:buClr>
              <a:buSzPts val="1500"/>
              <a:buNone/>
              <a:defRPr>
                <a:solidFill>
                  <a:srgbClr val="FFFFFF"/>
                </a:solidFill>
              </a:defRPr>
            </a:lvl7pPr>
            <a:lvl8pPr lvl="7" rtl="0">
              <a:spcBef>
                <a:spcPts val="0"/>
              </a:spcBef>
              <a:spcAft>
                <a:spcPts val="0"/>
              </a:spcAft>
              <a:buClr>
                <a:srgbClr val="FFFFFF"/>
              </a:buClr>
              <a:buSzPts val="1500"/>
              <a:buNone/>
              <a:defRPr>
                <a:solidFill>
                  <a:srgbClr val="FFFFFF"/>
                </a:solidFill>
              </a:defRPr>
            </a:lvl8pPr>
            <a:lvl9pPr lvl="8" rtl="0">
              <a:spcBef>
                <a:spcPts val="0"/>
              </a:spcBef>
              <a:spcAft>
                <a:spcPts val="0"/>
              </a:spcAft>
              <a:buClr>
                <a:srgbClr val="FFFFFF"/>
              </a:buClr>
              <a:buSzPts val="1500"/>
              <a:buNone/>
              <a:defRPr>
                <a:solidFill>
                  <a:srgbClr val="FFFFFF"/>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boxes + text">
  <p:cSld name="CUSTOM_7_1_4_1_2_1_1">
    <p:bg>
      <p:bgPr>
        <a:solidFill>
          <a:schemeClr val="lt1"/>
        </a:solidFill>
      </p:bgPr>
    </p:bg>
    <p:spTree>
      <p:nvGrpSpPr>
        <p:cNvPr id="378" name="Shape 378"/>
        <p:cNvGrpSpPr/>
        <p:nvPr/>
      </p:nvGrpSpPr>
      <p:grpSpPr>
        <a:xfrm>
          <a:off x="0" y="0"/>
          <a:ext cx="0" cy="0"/>
          <a:chOff x="0" y="0"/>
          <a:chExt cx="0" cy="0"/>
        </a:xfrm>
      </p:grpSpPr>
      <p:sp>
        <p:nvSpPr>
          <p:cNvPr id="379" name="Google Shape;379;p40"/>
          <p:cNvSpPr txBox="1"/>
          <p:nvPr/>
        </p:nvSpPr>
        <p:spPr>
          <a:xfrm>
            <a:off x="362725" y="4787750"/>
            <a:ext cx="449100" cy="93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fld id="{00000000-1234-1234-1234-123412341234}" type="slidenum">
              <a:rPr i="0" lang="en" sz="600" u="none" cap="none" strike="noStrike">
                <a:solidFill>
                  <a:schemeClr val="dk1"/>
                </a:solidFill>
                <a:latin typeface="Inter"/>
                <a:ea typeface="Inter"/>
                <a:cs typeface="Inter"/>
                <a:sym typeface="Inter"/>
              </a:rPr>
              <a:t>‹#›</a:t>
            </a:fld>
            <a:endParaRPr i="0" sz="600" u="none" cap="none" strike="noStrike">
              <a:solidFill>
                <a:schemeClr val="dk1"/>
              </a:solidFill>
              <a:latin typeface="Inter"/>
              <a:ea typeface="Inter"/>
              <a:cs typeface="Inter"/>
              <a:sym typeface="Inter"/>
            </a:endParaRPr>
          </a:p>
        </p:txBody>
      </p:sp>
      <p:sp>
        <p:nvSpPr>
          <p:cNvPr id="380" name="Google Shape;380;p40"/>
          <p:cNvSpPr txBox="1"/>
          <p:nvPr/>
        </p:nvSpPr>
        <p:spPr>
          <a:xfrm>
            <a:off x="7795250" y="4787750"/>
            <a:ext cx="984900" cy="93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i="0" lang="en" sz="600" u="none" cap="none" strike="noStrike">
                <a:solidFill>
                  <a:schemeClr val="dk1"/>
                </a:solidFill>
                <a:latin typeface="Inter"/>
                <a:ea typeface="Inter"/>
                <a:cs typeface="Inter"/>
                <a:sym typeface="Inter"/>
              </a:rPr>
              <a:t>©2021 RingCentral</a:t>
            </a:r>
            <a:endParaRPr i="0" sz="600" u="none" cap="none" strike="noStrike">
              <a:solidFill>
                <a:schemeClr val="dk1"/>
              </a:solidFill>
              <a:latin typeface="Inter"/>
              <a:ea typeface="Inter"/>
              <a:cs typeface="Inter"/>
              <a:sym typeface="Inter"/>
            </a:endParaRPr>
          </a:p>
          <a:p>
            <a:pPr indent="0" lvl="0" marL="0" marR="0" rtl="0" algn="l">
              <a:lnSpc>
                <a:spcPct val="100000"/>
              </a:lnSpc>
              <a:spcBef>
                <a:spcPts val="0"/>
              </a:spcBef>
              <a:spcAft>
                <a:spcPts val="1600"/>
              </a:spcAft>
              <a:buClr>
                <a:srgbClr val="000000"/>
              </a:buClr>
              <a:buSzPts val="600"/>
              <a:buFont typeface="Arial"/>
              <a:buNone/>
            </a:pPr>
            <a:r>
              <a:t/>
            </a:r>
            <a:endParaRPr i="0" sz="600" u="none" cap="none" strike="noStrike">
              <a:solidFill>
                <a:schemeClr val="dk1"/>
              </a:solidFill>
              <a:latin typeface="Inter"/>
              <a:ea typeface="Inter"/>
              <a:cs typeface="Inter"/>
              <a:sym typeface="Inter"/>
            </a:endParaRPr>
          </a:p>
        </p:txBody>
      </p:sp>
      <p:sp>
        <p:nvSpPr>
          <p:cNvPr id="381" name="Google Shape;381;p40"/>
          <p:cNvSpPr/>
          <p:nvPr/>
        </p:nvSpPr>
        <p:spPr>
          <a:xfrm>
            <a:off x="5005537" y="815200"/>
            <a:ext cx="1128900" cy="1130400"/>
          </a:xfrm>
          <a:prstGeom prst="roundRect">
            <a:avLst>
              <a:gd fmla="val 9012" name="adj"/>
            </a:avLst>
          </a:prstGeom>
          <a:solidFill>
            <a:srgbClr val="FFFFFF"/>
          </a:solidFill>
          <a:ln>
            <a:noFill/>
          </a:ln>
          <a:effectLst>
            <a:outerShdw blurRad="42863" rotWithShape="0" algn="bl" dir="7200000" dist="9525">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16E6A"/>
              </a:solidFill>
              <a:latin typeface="Inter"/>
              <a:ea typeface="Inter"/>
              <a:cs typeface="Inter"/>
              <a:sym typeface="Inter"/>
            </a:endParaRPr>
          </a:p>
        </p:txBody>
      </p:sp>
      <p:sp>
        <p:nvSpPr>
          <p:cNvPr id="382" name="Google Shape;382;p40"/>
          <p:cNvSpPr/>
          <p:nvPr/>
        </p:nvSpPr>
        <p:spPr>
          <a:xfrm>
            <a:off x="6327854" y="815200"/>
            <a:ext cx="1128900" cy="1130400"/>
          </a:xfrm>
          <a:prstGeom prst="roundRect">
            <a:avLst>
              <a:gd fmla="val 9012" name="adj"/>
            </a:avLst>
          </a:prstGeom>
          <a:solidFill>
            <a:srgbClr val="FFFFFF"/>
          </a:solidFill>
          <a:ln>
            <a:noFill/>
          </a:ln>
          <a:effectLst>
            <a:outerShdw blurRad="42863" rotWithShape="0" algn="bl" dir="7200000" dist="9525">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16E6A"/>
              </a:solidFill>
              <a:latin typeface="Inter"/>
              <a:ea typeface="Inter"/>
              <a:cs typeface="Inter"/>
              <a:sym typeface="Inter"/>
            </a:endParaRPr>
          </a:p>
        </p:txBody>
      </p:sp>
      <p:sp>
        <p:nvSpPr>
          <p:cNvPr id="383" name="Google Shape;383;p40"/>
          <p:cNvSpPr/>
          <p:nvPr/>
        </p:nvSpPr>
        <p:spPr>
          <a:xfrm>
            <a:off x="7651227" y="815200"/>
            <a:ext cx="1128900" cy="1130400"/>
          </a:xfrm>
          <a:prstGeom prst="roundRect">
            <a:avLst>
              <a:gd fmla="val 9012" name="adj"/>
            </a:avLst>
          </a:prstGeom>
          <a:solidFill>
            <a:srgbClr val="FFFFFF"/>
          </a:solidFill>
          <a:ln>
            <a:noFill/>
          </a:ln>
          <a:effectLst>
            <a:outerShdw blurRad="42863" rotWithShape="0" algn="bl" dir="7200000" dist="9525">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16E6A"/>
              </a:solidFill>
              <a:latin typeface="Inter"/>
              <a:ea typeface="Inter"/>
              <a:cs typeface="Inter"/>
              <a:sym typeface="Inter"/>
            </a:endParaRPr>
          </a:p>
        </p:txBody>
      </p:sp>
      <p:sp>
        <p:nvSpPr>
          <p:cNvPr id="384" name="Google Shape;384;p40"/>
          <p:cNvSpPr/>
          <p:nvPr/>
        </p:nvSpPr>
        <p:spPr>
          <a:xfrm>
            <a:off x="5005537" y="2135561"/>
            <a:ext cx="1128900" cy="1130400"/>
          </a:xfrm>
          <a:prstGeom prst="roundRect">
            <a:avLst>
              <a:gd fmla="val 9012" name="adj"/>
            </a:avLst>
          </a:prstGeom>
          <a:solidFill>
            <a:srgbClr val="FFFFFF"/>
          </a:solidFill>
          <a:ln>
            <a:noFill/>
          </a:ln>
          <a:effectLst>
            <a:outerShdw blurRad="42863" rotWithShape="0" algn="bl" dir="7200000" dist="9525">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16E6A"/>
              </a:solidFill>
              <a:latin typeface="Inter"/>
              <a:ea typeface="Inter"/>
              <a:cs typeface="Inter"/>
              <a:sym typeface="Inter"/>
            </a:endParaRPr>
          </a:p>
        </p:txBody>
      </p:sp>
      <p:sp>
        <p:nvSpPr>
          <p:cNvPr id="385" name="Google Shape;385;p40"/>
          <p:cNvSpPr/>
          <p:nvPr/>
        </p:nvSpPr>
        <p:spPr>
          <a:xfrm>
            <a:off x="6327854" y="2135561"/>
            <a:ext cx="1128900" cy="1130400"/>
          </a:xfrm>
          <a:prstGeom prst="roundRect">
            <a:avLst>
              <a:gd fmla="val 9012" name="adj"/>
            </a:avLst>
          </a:prstGeom>
          <a:solidFill>
            <a:srgbClr val="FFFFFF"/>
          </a:solidFill>
          <a:ln>
            <a:noFill/>
          </a:ln>
          <a:effectLst>
            <a:outerShdw blurRad="42863" rotWithShape="0" algn="bl" dir="7200000" dist="9525">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16E6A"/>
              </a:solidFill>
              <a:latin typeface="Inter"/>
              <a:ea typeface="Inter"/>
              <a:cs typeface="Inter"/>
              <a:sym typeface="Inter"/>
            </a:endParaRPr>
          </a:p>
        </p:txBody>
      </p:sp>
      <p:sp>
        <p:nvSpPr>
          <p:cNvPr id="386" name="Google Shape;386;p40"/>
          <p:cNvSpPr/>
          <p:nvPr/>
        </p:nvSpPr>
        <p:spPr>
          <a:xfrm>
            <a:off x="7651214" y="2135561"/>
            <a:ext cx="1128900" cy="1130400"/>
          </a:xfrm>
          <a:prstGeom prst="roundRect">
            <a:avLst>
              <a:gd fmla="val 9012" name="adj"/>
            </a:avLst>
          </a:prstGeom>
          <a:solidFill>
            <a:srgbClr val="FFFFFF"/>
          </a:solidFill>
          <a:ln>
            <a:noFill/>
          </a:ln>
          <a:effectLst>
            <a:outerShdw blurRad="42863" rotWithShape="0" algn="bl" dir="7200000" dist="9525">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16E6A"/>
              </a:solidFill>
              <a:latin typeface="Inter"/>
              <a:ea typeface="Inter"/>
              <a:cs typeface="Inter"/>
              <a:sym typeface="Inter"/>
            </a:endParaRPr>
          </a:p>
        </p:txBody>
      </p:sp>
      <p:sp>
        <p:nvSpPr>
          <p:cNvPr id="387" name="Google Shape;387;p40"/>
          <p:cNvSpPr/>
          <p:nvPr/>
        </p:nvSpPr>
        <p:spPr>
          <a:xfrm>
            <a:off x="5005537" y="3455922"/>
            <a:ext cx="1128900" cy="1130400"/>
          </a:xfrm>
          <a:prstGeom prst="roundRect">
            <a:avLst>
              <a:gd fmla="val 9012" name="adj"/>
            </a:avLst>
          </a:prstGeom>
          <a:solidFill>
            <a:srgbClr val="FFFFFF"/>
          </a:solidFill>
          <a:ln>
            <a:noFill/>
          </a:ln>
          <a:effectLst>
            <a:outerShdw blurRad="42863" rotWithShape="0" algn="bl" dir="7200000" dist="9525">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16E6A"/>
              </a:solidFill>
              <a:latin typeface="Inter"/>
              <a:ea typeface="Inter"/>
              <a:cs typeface="Inter"/>
              <a:sym typeface="Inter"/>
            </a:endParaRPr>
          </a:p>
        </p:txBody>
      </p:sp>
      <p:sp>
        <p:nvSpPr>
          <p:cNvPr id="388" name="Google Shape;388;p40"/>
          <p:cNvSpPr/>
          <p:nvPr/>
        </p:nvSpPr>
        <p:spPr>
          <a:xfrm>
            <a:off x="6328382" y="3455922"/>
            <a:ext cx="1128900" cy="1130400"/>
          </a:xfrm>
          <a:prstGeom prst="roundRect">
            <a:avLst>
              <a:gd fmla="val 9012" name="adj"/>
            </a:avLst>
          </a:prstGeom>
          <a:solidFill>
            <a:srgbClr val="FFFFFF"/>
          </a:solidFill>
          <a:ln>
            <a:noFill/>
          </a:ln>
          <a:effectLst>
            <a:outerShdw blurRad="42863" rotWithShape="0" algn="bl" dir="7200000" dist="9525">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16E6A"/>
              </a:solidFill>
              <a:latin typeface="Inter"/>
              <a:ea typeface="Inter"/>
              <a:cs typeface="Inter"/>
              <a:sym typeface="Inter"/>
            </a:endParaRPr>
          </a:p>
        </p:txBody>
      </p:sp>
      <p:sp>
        <p:nvSpPr>
          <p:cNvPr id="389" name="Google Shape;389;p40"/>
          <p:cNvSpPr/>
          <p:nvPr/>
        </p:nvSpPr>
        <p:spPr>
          <a:xfrm>
            <a:off x="7651227" y="3455922"/>
            <a:ext cx="1128900" cy="1130400"/>
          </a:xfrm>
          <a:prstGeom prst="roundRect">
            <a:avLst>
              <a:gd fmla="val 9012" name="adj"/>
            </a:avLst>
          </a:prstGeom>
          <a:solidFill>
            <a:srgbClr val="FFFFFF"/>
          </a:solidFill>
          <a:ln>
            <a:noFill/>
          </a:ln>
          <a:effectLst>
            <a:outerShdw blurRad="42863" rotWithShape="0" algn="bl" dir="7200000" dist="9525">
              <a:schemeClr val="dk1">
                <a:alpha val="2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16E6A"/>
              </a:solidFill>
              <a:latin typeface="Inter"/>
              <a:ea typeface="Inter"/>
              <a:cs typeface="Inter"/>
              <a:sym typeface="Inter"/>
            </a:endParaRPr>
          </a:p>
        </p:txBody>
      </p:sp>
      <p:sp>
        <p:nvSpPr>
          <p:cNvPr id="390" name="Google Shape;390;p40"/>
          <p:cNvSpPr txBox="1"/>
          <p:nvPr>
            <p:ph type="title"/>
          </p:nvPr>
        </p:nvSpPr>
        <p:spPr>
          <a:xfrm>
            <a:off x="362787" y="218900"/>
            <a:ext cx="4121100" cy="5664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2000"/>
              <a:buFont typeface="Inter Medium"/>
              <a:buNone/>
              <a:defRPr sz="2000">
                <a:solidFill>
                  <a:schemeClr val="dk1"/>
                </a:solidFill>
                <a:latin typeface="Inter Medium"/>
                <a:ea typeface="Inter Medium"/>
                <a:cs typeface="Inter Medium"/>
                <a:sym typeface="Inter Medium"/>
              </a:defRPr>
            </a:lvl1pPr>
            <a:lvl2pPr lvl="1" rtl="0">
              <a:spcBef>
                <a:spcPts val="0"/>
              </a:spcBef>
              <a:spcAft>
                <a:spcPts val="0"/>
              </a:spcAft>
              <a:buClr>
                <a:schemeClr val="dk1"/>
              </a:buClr>
              <a:buSzPts val="1500"/>
              <a:buNone/>
              <a:defRPr>
                <a:solidFill>
                  <a:schemeClr val="dk1"/>
                </a:solidFill>
              </a:defRPr>
            </a:lvl2pPr>
            <a:lvl3pPr lvl="2" rtl="0">
              <a:spcBef>
                <a:spcPts val="0"/>
              </a:spcBef>
              <a:spcAft>
                <a:spcPts val="0"/>
              </a:spcAft>
              <a:buClr>
                <a:schemeClr val="dk1"/>
              </a:buClr>
              <a:buSzPts val="1500"/>
              <a:buNone/>
              <a:defRPr>
                <a:solidFill>
                  <a:schemeClr val="dk1"/>
                </a:solidFill>
              </a:defRPr>
            </a:lvl3pPr>
            <a:lvl4pPr lvl="3" rtl="0">
              <a:spcBef>
                <a:spcPts val="0"/>
              </a:spcBef>
              <a:spcAft>
                <a:spcPts val="0"/>
              </a:spcAft>
              <a:buClr>
                <a:schemeClr val="dk1"/>
              </a:buClr>
              <a:buSzPts val="1500"/>
              <a:buNone/>
              <a:defRPr>
                <a:solidFill>
                  <a:schemeClr val="dk1"/>
                </a:solidFill>
              </a:defRPr>
            </a:lvl4pPr>
            <a:lvl5pPr lvl="4" rtl="0">
              <a:spcBef>
                <a:spcPts val="0"/>
              </a:spcBef>
              <a:spcAft>
                <a:spcPts val="0"/>
              </a:spcAft>
              <a:buClr>
                <a:schemeClr val="dk1"/>
              </a:buClr>
              <a:buSzPts val="1500"/>
              <a:buNone/>
              <a:defRPr>
                <a:solidFill>
                  <a:schemeClr val="dk1"/>
                </a:solidFill>
              </a:defRPr>
            </a:lvl5pPr>
            <a:lvl6pPr lvl="5" rtl="0">
              <a:spcBef>
                <a:spcPts val="0"/>
              </a:spcBef>
              <a:spcAft>
                <a:spcPts val="0"/>
              </a:spcAft>
              <a:buClr>
                <a:schemeClr val="dk1"/>
              </a:buClr>
              <a:buSzPts val="1500"/>
              <a:buNone/>
              <a:defRPr>
                <a:solidFill>
                  <a:schemeClr val="dk1"/>
                </a:solidFill>
              </a:defRPr>
            </a:lvl6pPr>
            <a:lvl7pPr lvl="6" rtl="0">
              <a:spcBef>
                <a:spcPts val="0"/>
              </a:spcBef>
              <a:spcAft>
                <a:spcPts val="0"/>
              </a:spcAft>
              <a:buClr>
                <a:schemeClr val="dk1"/>
              </a:buClr>
              <a:buSzPts val="1500"/>
              <a:buNone/>
              <a:defRPr>
                <a:solidFill>
                  <a:schemeClr val="dk1"/>
                </a:solidFill>
              </a:defRPr>
            </a:lvl7pPr>
            <a:lvl8pPr lvl="7" rtl="0">
              <a:spcBef>
                <a:spcPts val="0"/>
              </a:spcBef>
              <a:spcAft>
                <a:spcPts val="0"/>
              </a:spcAft>
              <a:buClr>
                <a:schemeClr val="dk1"/>
              </a:buClr>
              <a:buSzPts val="1500"/>
              <a:buNone/>
              <a:defRPr>
                <a:solidFill>
                  <a:schemeClr val="dk1"/>
                </a:solidFill>
              </a:defRPr>
            </a:lvl8pPr>
            <a:lvl9pPr lvl="8" rtl="0">
              <a:spcBef>
                <a:spcPts val="0"/>
              </a:spcBef>
              <a:spcAft>
                <a:spcPts val="0"/>
              </a:spcAft>
              <a:buClr>
                <a:schemeClr val="dk1"/>
              </a:buClr>
              <a:buSzPts val="1500"/>
              <a:buNone/>
              <a:defRPr>
                <a:solidFill>
                  <a:schemeClr val="dk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2">
  <p:cSld name="CUSTOM_16_1">
    <p:bg>
      <p:bgPr>
        <a:solidFill>
          <a:srgbClr val="000000">
            <a:alpha val="0"/>
          </a:srgbClr>
        </a:solidFill>
      </p:bgPr>
    </p:bg>
    <p:spTree>
      <p:nvGrpSpPr>
        <p:cNvPr id="23" name="Shape 23"/>
        <p:cNvGrpSpPr/>
        <p:nvPr/>
      </p:nvGrpSpPr>
      <p:grpSpPr>
        <a:xfrm>
          <a:off x="0" y="0"/>
          <a:ext cx="0" cy="0"/>
          <a:chOff x="0" y="0"/>
          <a:chExt cx="0" cy="0"/>
        </a:xfrm>
      </p:grpSpPr>
      <p:sp>
        <p:nvSpPr>
          <p:cNvPr id="24" name="Google Shape;24;p5"/>
          <p:cNvSpPr/>
          <p:nvPr/>
        </p:nvSpPr>
        <p:spPr>
          <a:xfrm>
            <a:off x="-925" y="1346725"/>
            <a:ext cx="9144000" cy="3796800"/>
          </a:xfrm>
          <a:prstGeom prst="rect">
            <a:avLst/>
          </a:prstGeom>
          <a:solidFill>
            <a:srgbClr val="0028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5"/>
          <p:cNvSpPr txBox="1"/>
          <p:nvPr/>
        </p:nvSpPr>
        <p:spPr>
          <a:xfrm>
            <a:off x="362850" y="1747725"/>
            <a:ext cx="1973100" cy="738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4800">
                <a:solidFill>
                  <a:srgbClr val="FFFFFF"/>
                </a:solidFill>
                <a:latin typeface="Inter"/>
                <a:ea typeface="Inter"/>
                <a:cs typeface="Inter"/>
                <a:sym typeface="Inter"/>
              </a:rPr>
              <a:t>1</a:t>
            </a:r>
            <a:endParaRPr sz="4800">
              <a:solidFill>
                <a:srgbClr val="FFFFFF"/>
              </a:solidFill>
              <a:latin typeface="Inter"/>
              <a:ea typeface="Inter"/>
              <a:cs typeface="Inter"/>
              <a:sym typeface="Inter"/>
            </a:endParaRPr>
          </a:p>
        </p:txBody>
      </p:sp>
      <p:sp>
        <p:nvSpPr>
          <p:cNvPr id="26" name="Google Shape;26;p5"/>
          <p:cNvSpPr txBox="1"/>
          <p:nvPr/>
        </p:nvSpPr>
        <p:spPr>
          <a:xfrm>
            <a:off x="2511050" y="1747725"/>
            <a:ext cx="1973100" cy="738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4800">
                <a:solidFill>
                  <a:srgbClr val="FFFFFF"/>
                </a:solidFill>
                <a:latin typeface="Inter"/>
                <a:ea typeface="Inter"/>
                <a:cs typeface="Inter"/>
                <a:sym typeface="Inter"/>
              </a:rPr>
              <a:t>2</a:t>
            </a:r>
            <a:endParaRPr sz="4800">
              <a:solidFill>
                <a:srgbClr val="FFFFFF"/>
              </a:solidFill>
              <a:latin typeface="Inter"/>
              <a:ea typeface="Inter"/>
              <a:cs typeface="Inter"/>
              <a:sym typeface="Inter"/>
            </a:endParaRPr>
          </a:p>
        </p:txBody>
      </p:sp>
      <p:sp>
        <p:nvSpPr>
          <p:cNvPr id="27" name="Google Shape;27;p5"/>
          <p:cNvSpPr txBox="1"/>
          <p:nvPr/>
        </p:nvSpPr>
        <p:spPr>
          <a:xfrm>
            <a:off x="4660125" y="1747725"/>
            <a:ext cx="1973100" cy="738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4800">
                <a:solidFill>
                  <a:srgbClr val="FFFFFF"/>
                </a:solidFill>
                <a:latin typeface="Inter"/>
                <a:ea typeface="Inter"/>
                <a:cs typeface="Inter"/>
                <a:sym typeface="Inter"/>
              </a:rPr>
              <a:t>3</a:t>
            </a:r>
            <a:endParaRPr sz="4800">
              <a:solidFill>
                <a:srgbClr val="FFFFFF"/>
              </a:solidFill>
              <a:latin typeface="Inter"/>
              <a:ea typeface="Inter"/>
              <a:cs typeface="Inter"/>
              <a:sym typeface="Inter"/>
            </a:endParaRPr>
          </a:p>
        </p:txBody>
      </p:sp>
      <p:sp>
        <p:nvSpPr>
          <p:cNvPr id="28" name="Google Shape;28;p5"/>
          <p:cNvSpPr txBox="1"/>
          <p:nvPr/>
        </p:nvSpPr>
        <p:spPr>
          <a:xfrm>
            <a:off x="6808425" y="1747725"/>
            <a:ext cx="1973100" cy="738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4800">
                <a:solidFill>
                  <a:srgbClr val="FFFFFF"/>
                </a:solidFill>
                <a:latin typeface="Inter"/>
                <a:ea typeface="Inter"/>
                <a:cs typeface="Inter"/>
                <a:sym typeface="Inter"/>
              </a:rPr>
              <a:t>4</a:t>
            </a:r>
            <a:endParaRPr sz="4800">
              <a:solidFill>
                <a:srgbClr val="FFFFFF"/>
              </a:solidFill>
              <a:latin typeface="Inter"/>
              <a:ea typeface="Inter"/>
              <a:cs typeface="Inter"/>
              <a:sym typeface="Inter"/>
            </a:endParaRPr>
          </a:p>
        </p:txBody>
      </p:sp>
      <p:sp>
        <p:nvSpPr>
          <p:cNvPr id="29" name="Google Shape;29;p5"/>
          <p:cNvSpPr txBox="1"/>
          <p:nvPr>
            <p:ph type="title"/>
          </p:nvPr>
        </p:nvSpPr>
        <p:spPr>
          <a:xfrm>
            <a:off x="347487" y="177050"/>
            <a:ext cx="6300300" cy="6381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rgbClr val="222222"/>
              </a:buClr>
              <a:buSzPts val="3400"/>
              <a:buFont typeface="Inter"/>
              <a:buNone/>
              <a:defRPr sz="3400">
                <a:solidFill>
                  <a:srgbClr val="222222"/>
                </a:solidFill>
                <a:latin typeface="Inter"/>
                <a:ea typeface="Inter"/>
                <a:cs typeface="Inter"/>
                <a:sym typeface="Inter"/>
              </a:defRPr>
            </a:lvl1pPr>
            <a:lvl2pPr lvl="1" rtl="0" algn="l">
              <a:lnSpc>
                <a:spcPct val="100000"/>
              </a:lnSpc>
              <a:spcBef>
                <a:spcPts val="0"/>
              </a:spcBef>
              <a:spcAft>
                <a:spcPts val="0"/>
              </a:spcAft>
              <a:buClr>
                <a:srgbClr val="222222"/>
              </a:buClr>
              <a:buSzPts val="3400"/>
              <a:buFont typeface="Inter Medium"/>
              <a:buNone/>
              <a:defRPr sz="3400">
                <a:solidFill>
                  <a:srgbClr val="222222"/>
                </a:solidFill>
                <a:latin typeface="Inter Medium"/>
                <a:ea typeface="Inter Medium"/>
                <a:cs typeface="Inter Medium"/>
                <a:sym typeface="Inter Medium"/>
              </a:defRPr>
            </a:lvl2pPr>
            <a:lvl3pPr lvl="2" rtl="0" algn="l">
              <a:lnSpc>
                <a:spcPct val="100000"/>
              </a:lnSpc>
              <a:spcBef>
                <a:spcPts val="0"/>
              </a:spcBef>
              <a:spcAft>
                <a:spcPts val="0"/>
              </a:spcAft>
              <a:buClr>
                <a:srgbClr val="222222"/>
              </a:buClr>
              <a:buSzPts val="3400"/>
              <a:buFont typeface="Inter Medium"/>
              <a:buNone/>
              <a:defRPr sz="3400">
                <a:solidFill>
                  <a:srgbClr val="222222"/>
                </a:solidFill>
                <a:latin typeface="Inter Medium"/>
                <a:ea typeface="Inter Medium"/>
                <a:cs typeface="Inter Medium"/>
                <a:sym typeface="Inter Medium"/>
              </a:defRPr>
            </a:lvl3pPr>
            <a:lvl4pPr lvl="3" rtl="0" algn="l">
              <a:lnSpc>
                <a:spcPct val="100000"/>
              </a:lnSpc>
              <a:spcBef>
                <a:spcPts val="0"/>
              </a:spcBef>
              <a:spcAft>
                <a:spcPts val="0"/>
              </a:spcAft>
              <a:buClr>
                <a:srgbClr val="222222"/>
              </a:buClr>
              <a:buSzPts val="3400"/>
              <a:buFont typeface="Inter Medium"/>
              <a:buNone/>
              <a:defRPr sz="3400">
                <a:solidFill>
                  <a:srgbClr val="222222"/>
                </a:solidFill>
                <a:latin typeface="Inter Medium"/>
                <a:ea typeface="Inter Medium"/>
                <a:cs typeface="Inter Medium"/>
                <a:sym typeface="Inter Medium"/>
              </a:defRPr>
            </a:lvl4pPr>
            <a:lvl5pPr lvl="4" rtl="0" algn="l">
              <a:lnSpc>
                <a:spcPct val="100000"/>
              </a:lnSpc>
              <a:spcBef>
                <a:spcPts val="0"/>
              </a:spcBef>
              <a:spcAft>
                <a:spcPts val="0"/>
              </a:spcAft>
              <a:buClr>
                <a:srgbClr val="222222"/>
              </a:buClr>
              <a:buSzPts val="3400"/>
              <a:buFont typeface="Inter Medium"/>
              <a:buNone/>
              <a:defRPr sz="3400">
                <a:solidFill>
                  <a:srgbClr val="222222"/>
                </a:solidFill>
                <a:latin typeface="Inter Medium"/>
                <a:ea typeface="Inter Medium"/>
                <a:cs typeface="Inter Medium"/>
                <a:sym typeface="Inter Medium"/>
              </a:defRPr>
            </a:lvl5pPr>
            <a:lvl6pPr lvl="5" rtl="0" algn="l">
              <a:lnSpc>
                <a:spcPct val="100000"/>
              </a:lnSpc>
              <a:spcBef>
                <a:spcPts val="0"/>
              </a:spcBef>
              <a:spcAft>
                <a:spcPts val="0"/>
              </a:spcAft>
              <a:buClr>
                <a:srgbClr val="222222"/>
              </a:buClr>
              <a:buSzPts val="3400"/>
              <a:buFont typeface="Inter Medium"/>
              <a:buNone/>
              <a:defRPr sz="3400">
                <a:solidFill>
                  <a:srgbClr val="222222"/>
                </a:solidFill>
                <a:latin typeface="Inter Medium"/>
                <a:ea typeface="Inter Medium"/>
                <a:cs typeface="Inter Medium"/>
                <a:sym typeface="Inter Medium"/>
              </a:defRPr>
            </a:lvl6pPr>
            <a:lvl7pPr lvl="6" rtl="0" algn="l">
              <a:lnSpc>
                <a:spcPct val="100000"/>
              </a:lnSpc>
              <a:spcBef>
                <a:spcPts val="0"/>
              </a:spcBef>
              <a:spcAft>
                <a:spcPts val="0"/>
              </a:spcAft>
              <a:buClr>
                <a:srgbClr val="222222"/>
              </a:buClr>
              <a:buSzPts val="3400"/>
              <a:buFont typeface="Inter Medium"/>
              <a:buNone/>
              <a:defRPr sz="3400">
                <a:solidFill>
                  <a:srgbClr val="222222"/>
                </a:solidFill>
                <a:latin typeface="Inter Medium"/>
                <a:ea typeface="Inter Medium"/>
                <a:cs typeface="Inter Medium"/>
                <a:sym typeface="Inter Medium"/>
              </a:defRPr>
            </a:lvl7pPr>
            <a:lvl8pPr lvl="7" rtl="0" algn="l">
              <a:lnSpc>
                <a:spcPct val="100000"/>
              </a:lnSpc>
              <a:spcBef>
                <a:spcPts val="0"/>
              </a:spcBef>
              <a:spcAft>
                <a:spcPts val="0"/>
              </a:spcAft>
              <a:buClr>
                <a:srgbClr val="222222"/>
              </a:buClr>
              <a:buSzPts val="3400"/>
              <a:buFont typeface="Inter Medium"/>
              <a:buNone/>
              <a:defRPr sz="3400">
                <a:solidFill>
                  <a:srgbClr val="222222"/>
                </a:solidFill>
                <a:latin typeface="Inter Medium"/>
                <a:ea typeface="Inter Medium"/>
                <a:cs typeface="Inter Medium"/>
                <a:sym typeface="Inter Medium"/>
              </a:defRPr>
            </a:lvl8pPr>
            <a:lvl9pPr lvl="8" rtl="0" algn="l">
              <a:lnSpc>
                <a:spcPct val="100000"/>
              </a:lnSpc>
              <a:spcBef>
                <a:spcPts val="0"/>
              </a:spcBef>
              <a:spcAft>
                <a:spcPts val="0"/>
              </a:spcAft>
              <a:buClr>
                <a:srgbClr val="222222"/>
              </a:buClr>
              <a:buSzPts val="3400"/>
              <a:buFont typeface="Inter Medium"/>
              <a:buNone/>
              <a:defRPr sz="3400">
                <a:solidFill>
                  <a:srgbClr val="222222"/>
                </a:solidFill>
                <a:latin typeface="Inter Medium"/>
                <a:ea typeface="Inter Medium"/>
                <a:cs typeface="Inter Medium"/>
                <a:sym typeface="Inter Medium"/>
              </a:defRPr>
            </a:lvl9pPr>
          </a:lstStyle>
          <a:p/>
        </p:txBody>
      </p:sp>
    </p:spTree>
  </p:cSld>
  <p:clrMapOvr>
    <a:masterClrMapping/>
  </p:clrMapOvr>
  <p:extLst>
    <p:ext uri="{DCECCB84-F9BA-43D5-87BE-67443E8EF086}">
      <p15:sldGuideLst>
        <p15:guide id="1" orient="horz" pos="1696">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Success Stories + quote">
  <p:cSld name="CUSTOM_7_1_4_1_2_1_1_1">
    <p:bg>
      <p:bgPr>
        <a:solidFill>
          <a:srgbClr val="000000">
            <a:alpha val="0"/>
          </a:srgbClr>
        </a:solidFill>
      </p:bgPr>
    </p:bg>
    <p:spTree>
      <p:nvGrpSpPr>
        <p:cNvPr id="391" name="Shape 391"/>
        <p:cNvGrpSpPr/>
        <p:nvPr/>
      </p:nvGrpSpPr>
      <p:grpSpPr>
        <a:xfrm>
          <a:off x="0" y="0"/>
          <a:ext cx="0" cy="0"/>
          <a:chOff x="0" y="0"/>
          <a:chExt cx="0" cy="0"/>
        </a:xfrm>
      </p:grpSpPr>
      <p:sp>
        <p:nvSpPr>
          <p:cNvPr id="392" name="Google Shape;392;p41"/>
          <p:cNvSpPr txBox="1"/>
          <p:nvPr/>
        </p:nvSpPr>
        <p:spPr>
          <a:xfrm>
            <a:off x="362725" y="4787750"/>
            <a:ext cx="449100" cy="93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fld id="{00000000-1234-1234-1234-123412341234}" type="slidenum">
              <a:rPr i="0" lang="en" sz="600" u="none" cap="none" strike="noStrike">
                <a:solidFill>
                  <a:schemeClr val="dk1"/>
                </a:solidFill>
                <a:latin typeface="Inter"/>
                <a:ea typeface="Inter"/>
                <a:cs typeface="Inter"/>
                <a:sym typeface="Inter"/>
              </a:rPr>
              <a:t>‹#›</a:t>
            </a:fld>
            <a:endParaRPr i="0" sz="600" u="none" cap="none" strike="noStrike">
              <a:solidFill>
                <a:schemeClr val="dk1"/>
              </a:solidFill>
              <a:latin typeface="Inter"/>
              <a:ea typeface="Inter"/>
              <a:cs typeface="Inter"/>
              <a:sym typeface="Inter"/>
            </a:endParaRPr>
          </a:p>
        </p:txBody>
      </p:sp>
      <p:sp>
        <p:nvSpPr>
          <p:cNvPr id="393" name="Google Shape;393;p41"/>
          <p:cNvSpPr txBox="1"/>
          <p:nvPr/>
        </p:nvSpPr>
        <p:spPr>
          <a:xfrm>
            <a:off x="7795250" y="4787750"/>
            <a:ext cx="984900" cy="93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i="0" lang="en" sz="600" u="none" cap="none" strike="noStrike">
                <a:solidFill>
                  <a:schemeClr val="dk1"/>
                </a:solidFill>
                <a:latin typeface="Inter"/>
                <a:ea typeface="Inter"/>
                <a:cs typeface="Inter"/>
                <a:sym typeface="Inter"/>
              </a:rPr>
              <a:t>©2021 RingCentral</a:t>
            </a:r>
            <a:endParaRPr i="0" sz="600" u="none" cap="none" strike="noStrike">
              <a:solidFill>
                <a:schemeClr val="dk1"/>
              </a:solidFill>
              <a:latin typeface="Inter"/>
              <a:ea typeface="Inter"/>
              <a:cs typeface="Inter"/>
              <a:sym typeface="Inter"/>
            </a:endParaRPr>
          </a:p>
          <a:p>
            <a:pPr indent="0" lvl="0" marL="0" marR="0" rtl="0" algn="l">
              <a:lnSpc>
                <a:spcPct val="100000"/>
              </a:lnSpc>
              <a:spcBef>
                <a:spcPts val="0"/>
              </a:spcBef>
              <a:spcAft>
                <a:spcPts val="1600"/>
              </a:spcAft>
              <a:buClr>
                <a:srgbClr val="000000"/>
              </a:buClr>
              <a:buSzPts val="600"/>
              <a:buFont typeface="Arial"/>
              <a:buNone/>
            </a:pPr>
            <a:r>
              <a:t/>
            </a:r>
            <a:endParaRPr i="0" sz="600" u="none" cap="none" strike="noStrike">
              <a:solidFill>
                <a:schemeClr val="dk1"/>
              </a:solidFill>
              <a:latin typeface="Inter"/>
              <a:ea typeface="Inter"/>
              <a:cs typeface="Inter"/>
              <a:sym typeface="Inter"/>
            </a:endParaRPr>
          </a:p>
        </p:txBody>
      </p:sp>
      <p:sp>
        <p:nvSpPr>
          <p:cNvPr id="394" name="Google Shape;394;p41"/>
          <p:cNvSpPr/>
          <p:nvPr/>
        </p:nvSpPr>
        <p:spPr>
          <a:xfrm>
            <a:off x="5646400" y="278525"/>
            <a:ext cx="3134700" cy="4293600"/>
          </a:xfrm>
          <a:prstGeom prst="rect">
            <a:avLst/>
          </a:prstGeom>
          <a:solidFill>
            <a:srgbClr val="00285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1600">
              <a:solidFill>
                <a:srgbClr val="FFFFFF"/>
              </a:solidFill>
              <a:latin typeface="Inter"/>
              <a:ea typeface="Inter"/>
              <a:cs typeface="Inter"/>
              <a:sym typeface="Inter"/>
            </a:endParaRPr>
          </a:p>
        </p:txBody>
      </p:sp>
      <p:sp>
        <p:nvSpPr>
          <p:cNvPr id="395" name="Google Shape;395;p41"/>
          <p:cNvSpPr txBox="1"/>
          <p:nvPr>
            <p:ph type="title"/>
          </p:nvPr>
        </p:nvSpPr>
        <p:spPr>
          <a:xfrm>
            <a:off x="5646400" y="278525"/>
            <a:ext cx="3134400" cy="2958300"/>
          </a:xfrm>
          <a:prstGeom prst="rect">
            <a:avLst/>
          </a:prstGeom>
        </p:spPr>
        <p:txBody>
          <a:bodyPr anchorCtr="0" anchor="t" bIns="182875" lIns="182875" spcFirstLastPara="1" rIns="182875" wrap="square" tIns="182875">
            <a:noAutofit/>
          </a:bodyPr>
          <a:lstStyle>
            <a:lvl1pPr lvl="0" rtl="0">
              <a:spcBef>
                <a:spcPts val="0"/>
              </a:spcBef>
              <a:spcAft>
                <a:spcPts val="0"/>
              </a:spcAft>
              <a:buClr>
                <a:srgbClr val="FFFFFF"/>
              </a:buClr>
              <a:buSzPts val="1600"/>
              <a:buNone/>
              <a:defRPr sz="1600">
                <a:solidFill>
                  <a:srgbClr val="FFFFFF"/>
                </a:solidFill>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p:txBody>
      </p:sp>
      <p:sp>
        <p:nvSpPr>
          <p:cNvPr id="396" name="Google Shape;396;p41"/>
          <p:cNvSpPr txBox="1"/>
          <p:nvPr/>
        </p:nvSpPr>
        <p:spPr>
          <a:xfrm>
            <a:off x="5686315" y="278625"/>
            <a:ext cx="149700" cy="477600"/>
          </a:xfrm>
          <a:prstGeom prst="rect">
            <a:avLst/>
          </a:prstGeom>
          <a:noFill/>
          <a:ln>
            <a:noFill/>
          </a:ln>
        </p:spPr>
        <p:txBody>
          <a:bodyPr anchorCtr="0" anchor="t" bIns="45725" lIns="45725" spcFirstLastPara="1" rIns="45725" wrap="square" tIns="182875">
            <a:noAutofit/>
          </a:bodyPr>
          <a:lstStyle/>
          <a:p>
            <a:pPr indent="0" lvl="0" marL="0" rtl="0" algn="l">
              <a:spcBef>
                <a:spcPts val="0"/>
              </a:spcBef>
              <a:spcAft>
                <a:spcPts val="0"/>
              </a:spcAft>
              <a:buNone/>
            </a:pPr>
            <a:r>
              <a:rPr lang="en" sz="1600">
                <a:solidFill>
                  <a:srgbClr val="FFFFFF"/>
                </a:solidFill>
                <a:latin typeface="Inter"/>
                <a:ea typeface="Inter"/>
                <a:cs typeface="Inter"/>
                <a:sym typeface="Inter"/>
              </a:rPr>
              <a:t>“</a:t>
            </a:r>
            <a:endParaRPr sz="1600">
              <a:solidFill>
                <a:srgbClr val="FFFFFF"/>
              </a:solidFill>
              <a:latin typeface="Inter"/>
              <a:ea typeface="Inter"/>
              <a:cs typeface="Inter"/>
              <a:sym typeface="Inter"/>
            </a:endParaRPr>
          </a:p>
        </p:txBody>
      </p:sp>
      <p:sp>
        <p:nvSpPr>
          <p:cNvPr id="397" name="Google Shape;397;p41"/>
          <p:cNvSpPr txBox="1"/>
          <p:nvPr>
            <p:ph idx="2" type="title"/>
          </p:nvPr>
        </p:nvSpPr>
        <p:spPr>
          <a:xfrm>
            <a:off x="362787" y="752300"/>
            <a:ext cx="4121100" cy="5664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2000"/>
              <a:buFont typeface="Inter Medium"/>
              <a:buNone/>
              <a:defRPr sz="2000">
                <a:solidFill>
                  <a:schemeClr val="dk1"/>
                </a:solidFill>
                <a:latin typeface="Inter Medium"/>
                <a:ea typeface="Inter Medium"/>
                <a:cs typeface="Inter Medium"/>
                <a:sym typeface="Inter Medium"/>
              </a:defRPr>
            </a:lvl1pPr>
            <a:lvl2pPr lvl="1" rtl="0">
              <a:spcBef>
                <a:spcPts val="0"/>
              </a:spcBef>
              <a:spcAft>
                <a:spcPts val="0"/>
              </a:spcAft>
              <a:buClr>
                <a:schemeClr val="dk1"/>
              </a:buClr>
              <a:buSzPts val="1500"/>
              <a:buNone/>
              <a:defRPr>
                <a:solidFill>
                  <a:schemeClr val="dk1"/>
                </a:solidFill>
              </a:defRPr>
            </a:lvl2pPr>
            <a:lvl3pPr lvl="2" rtl="0">
              <a:spcBef>
                <a:spcPts val="0"/>
              </a:spcBef>
              <a:spcAft>
                <a:spcPts val="0"/>
              </a:spcAft>
              <a:buClr>
                <a:schemeClr val="dk1"/>
              </a:buClr>
              <a:buSzPts val="1500"/>
              <a:buNone/>
              <a:defRPr>
                <a:solidFill>
                  <a:schemeClr val="dk1"/>
                </a:solidFill>
              </a:defRPr>
            </a:lvl3pPr>
            <a:lvl4pPr lvl="3" rtl="0">
              <a:spcBef>
                <a:spcPts val="0"/>
              </a:spcBef>
              <a:spcAft>
                <a:spcPts val="0"/>
              </a:spcAft>
              <a:buClr>
                <a:schemeClr val="dk1"/>
              </a:buClr>
              <a:buSzPts val="1500"/>
              <a:buNone/>
              <a:defRPr>
                <a:solidFill>
                  <a:schemeClr val="dk1"/>
                </a:solidFill>
              </a:defRPr>
            </a:lvl4pPr>
            <a:lvl5pPr lvl="4" rtl="0">
              <a:spcBef>
                <a:spcPts val="0"/>
              </a:spcBef>
              <a:spcAft>
                <a:spcPts val="0"/>
              </a:spcAft>
              <a:buClr>
                <a:schemeClr val="dk1"/>
              </a:buClr>
              <a:buSzPts val="1500"/>
              <a:buNone/>
              <a:defRPr>
                <a:solidFill>
                  <a:schemeClr val="dk1"/>
                </a:solidFill>
              </a:defRPr>
            </a:lvl5pPr>
            <a:lvl6pPr lvl="5" rtl="0">
              <a:spcBef>
                <a:spcPts val="0"/>
              </a:spcBef>
              <a:spcAft>
                <a:spcPts val="0"/>
              </a:spcAft>
              <a:buClr>
                <a:schemeClr val="dk1"/>
              </a:buClr>
              <a:buSzPts val="1500"/>
              <a:buNone/>
              <a:defRPr>
                <a:solidFill>
                  <a:schemeClr val="dk1"/>
                </a:solidFill>
              </a:defRPr>
            </a:lvl6pPr>
            <a:lvl7pPr lvl="6" rtl="0">
              <a:spcBef>
                <a:spcPts val="0"/>
              </a:spcBef>
              <a:spcAft>
                <a:spcPts val="0"/>
              </a:spcAft>
              <a:buClr>
                <a:schemeClr val="dk1"/>
              </a:buClr>
              <a:buSzPts val="1500"/>
              <a:buNone/>
              <a:defRPr>
                <a:solidFill>
                  <a:schemeClr val="dk1"/>
                </a:solidFill>
              </a:defRPr>
            </a:lvl7pPr>
            <a:lvl8pPr lvl="7" rtl="0">
              <a:spcBef>
                <a:spcPts val="0"/>
              </a:spcBef>
              <a:spcAft>
                <a:spcPts val="0"/>
              </a:spcAft>
              <a:buClr>
                <a:schemeClr val="dk1"/>
              </a:buClr>
              <a:buSzPts val="1500"/>
              <a:buNone/>
              <a:defRPr>
                <a:solidFill>
                  <a:schemeClr val="dk1"/>
                </a:solidFill>
              </a:defRPr>
            </a:lvl8pPr>
            <a:lvl9pPr lvl="8" rtl="0">
              <a:spcBef>
                <a:spcPts val="0"/>
              </a:spcBef>
              <a:spcAft>
                <a:spcPts val="0"/>
              </a:spcAft>
              <a:buClr>
                <a:schemeClr val="dk1"/>
              </a:buClr>
              <a:buSzPts val="1500"/>
              <a:buNone/>
              <a:defRPr>
                <a:solidFill>
                  <a:schemeClr val="dk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Success Stories  1">
  <p:cSld name="CUSTOM_7_1_4_1_2_1_1_1_1">
    <p:bg>
      <p:bgPr>
        <a:solidFill>
          <a:srgbClr val="000000">
            <a:alpha val="0"/>
          </a:srgbClr>
        </a:solidFill>
      </p:bgPr>
    </p:bg>
    <p:spTree>
      <p:nvGrpSpPr>
        <p:cNvPr id="398" name="Shape 398"/>
        <p:cNvGrpSpPr/>
        <p:nvPr/>
      </p:nvGrpSpPr>
      <p:grpSpPr>
        <a:xfrm>
          <a:off x="0" y="0"/>
          <a:ext cx="0" cy="0"/>
          <a:chOff x="0" y="0"/>
          <a:chExt cx="0" cy="0"/>
        </a:xfrm>
      </p:grpSpPr>
      <p:sp>
        <p:nvSpPr>
          <p:cNvPr id="399" name="Google Shape;399;p42"/>
          <p:cNvSpPr txBox="1"/>
          <p:nvPr/>
        </p:nvSpPr>
        <p:spPr>
          <a:xfrm>
            <a:off x="362725" y="4787750"/>
            <a:ext cx="449100" cy="93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fld id="{00000000-1234-1234-1234-123412341234}" type="slidenum">
              <a:rPr i="0" lang="en" sz="600" u="none" cap="none" strike="noStrike">
                <a:solidFill>
                  <a:schemeClr val="dk1"/>
                </a:solidFill>
                <a:latin typeface="Inter"/>
                <a:ea typeface="Inter"/>
                <a:cs typeface="Inter"/>
                <a:sym typeface="Inter"/>
              </a:rPr>
              <a:t>‹#›</a:t>
            </a:fld>
            <a:endParaRPr i="0" sz="600" u="none" cap="none" strike="noStrike">
              <a:solidFill>
                <a:schemeClr val="dk1"/>
              </a:solidFill>
              <a:latin typeface="Inter"/>
              <a:ea typeface="Inter"/>
              <a:cs typeface="Inter"/>
              <a:sym typeface="Inter"/>
            </a:endParaRPr>
          </a:p>
        </p:txBody>
      </p:sp>
      <p:sp>
        <p:nvSpPr>
          <p:cNvPr id="400" name="Google Shape;400;p42"/>
          <p:cNvSpPr txBox="1"/>
          <p:nvPr/>
        </p:nvSpPr>
        <p:spPr>
          <a:xfrm>
            <a:off x="7795250" y="4787750"/>
            <a:ext cx="984900" cy="93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100"/>
              <a:buFont typeface="Arial"/>
              <a:buNone/>
            </a:pPr>
            <a:r>
              <a:rPr i="0" lang="en" sz="600" u="none" cap="none" strike="noStrike">
                <a:solidFill>
                  <a:schemeClr val="dk1"/>
                </a:solidFill>
                <a:latin typeface="Inter"/>
                <a:ea typeface="Inter"/>
                <a:cs typeface="Inter"/>
                <a:sym typeface="Inter"/>
              </a:rPr>
              <a:t>©2021 RingCentral</a:t>
            </a:r>
            <a:endParaRPr i="0" sz="600" u="none" cap="none" strike="noStrike">
              <a:solidFill>
                <a:schemeClr val="dk1"/>
              </a:solidFill>
              <a:latin typeface="Inter"/>
              <a:ea typeface="Inter"/>
              <a:cs typeface="Inter"/>
              <a:sym typeface="Inter"/>
            </a:endParaRPr>
          </a:p>
          <a:p>
            <a:pPr indent="0" lvl="0" marL="0" marR="0" rtl="0" algn="l">
              <a:lnSpc>
                <a:spcPct val="100000"/>
              </a:lnSpc>
              <a:spcBef>
                <a:spcPts val="0"/>
              </a:spcBef>
              <a:spcAft>
                <a:spcPts val="1600"/>
              </a:spcAft>
              <a:buClr>
                <a:srgbClr val="000000"/>
              </a:buClr>
              <a:buSzPts val="600"/>
              <a:buFont typeface="Arial"/>
              <a:buNone/>
            </a:pPr>
            <a:r>
              <a:t/>
            </a:r>
            <a:endParaRPr i="0" sz="600" u="none" cap="none" strike="noStrike">
              <a:solidFill>
                <a:schemeClr val="dk1"/>
              </a:solidFill>
              <a:latin typeface="Inter"/>
              <a:ea typeface="Inter"/>
              <a:cs typeface="Inter"/>
              <a:sym typeface="Inter"/>
            </a:endParaRPr>
          </a:p>
        </p:txBody>
      </p:sp>
      <p:sp>
        <p:nvSpPr>
          <p:cNvPr id="401" name="Google Shape;401;p42"/>
          <p:cNvSpPr/>
          <p:nvPr/>
        </p:nvSpPr>
        <p:spPr>
          <a:xfrm>
            <a:off x="5646400" y="278525"/>
            <a:ext cx="3134700" cy="4293600"/>
          </a:xfrm>
          <a:prstGeom prst="rect">
            <a:avLst/>
          </a:prstGeom>
          <a:solidFill>
            <a:srgbClr val="00285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02" name="Google Shape;402;p42"/>
          <p:cNvSpPr txBox="1"/>
          <p:nvPr>
            <p:ph type="title"/>
          </p:nvPr>
        </p:nvSpPr>
        <p:spPr>
          <a:xfrm>
            <a:off x="362787" y="752300"/>
            <a:ext cx="4121100" cy="566400"/>
          </a:xfrm>
          <a:prstGeom prst="rect">
            <a:avLst/>
          </a:prstGeom>
        </p:spPr>
        <p:txBody>
          <a:bodyPr anchorCtr="0" anchor="t" bIns="0" lIns="0" spcFirstLastPara="1" rIns="0" wrap="square" tIns="0">
            <a:noAutofit/>
          </a:bodyPr>
          <a:lstStyle>
            <a:lvl1pPr lvl="0" rtl="0">
              <a:spcBef>
                <a:spcPts val="0"/>
              </a:spcBef>
              <a:spcAft>
                <a:spcPts val="0"/>
              </a:spcAft>
              <a:buClr>
                <a:schemeClr val="dk1"/>
              </a:buClr>
              <a:buSzPts val="2000"/>
              <a:buFont typeface="Inter Medium"/>
              <a:buNone/>
              <a:defRPr sz="2000">
                <a:solidFill>
                  <a:schemeClr val="dk1"/>
                </a:solidFill>
                <a:latin typeface="Inter Medium"/>
                <a:ea typeface="Inter Medium"/>
                <a:cs typeface="Inter Medium"/>
                <a:sym typeface="Inter Medium"/>
              </a:defRPr>
            </a:lvl1pPr>
            <a:lvl2pPr lvl="1" rtl="0">
              <a:spcBef>
                <a:spcPts val="0"/>
              </a:spcBef>
              <a:spcAft>
                <a:spcPts val="0"/>
              </a:spcAft>
              <a:buClr>
                <a:schemeClr val="dk1"/>
              </a:buClr>
              <a:buSzPts val="1500"/>
              <a:buNone/>
              <a:defRPr>
                <a:solidFill>
                  <a:schemeClr val="dk1"/>
                </a:solidFill>
              </a:defRPr>
            </a:lvl2pPr>
            <a:lvl3pPr lvl="2" rtl="0">
              <a:spcBef>
                <a:spcPts val="0"/>
              </a:spcBef>
              <a:spcAft>
                <a:spcPts val="0"/>
              </a:spcAft>
              <a:buClr>
                <a:schemeClr val="dk1"/>
              </a:buClr>
              <a:buSzPts val="1500"/>
              <a:buNone/>
              <a:defRPr>
                <a:solidFill>
                  <a:schemeClr val="dk1"/>
                </a:solidFill>
              </a:defRPr>
            </a:lvl3pPr>
            <a:lvl4pPr lvl="3" rtl="0">
              <a:spcBef>
                <a:spcPts val="0"/>
              </a:spcBef>
              <a:spcAft>
                <a:spcPts val="0"/>
              </a:spcAft>
              <a:buClr>
                <a:schemeClr val="dk1"/>
              </a:buClr>
              <a:buSzPts val="1500"/>
              <a:buNone/>
              <a:defRPr>
                <a:solidFill>
                  <a:schemeClr val="dk1"/>
                </a:solidFill>
              </a:defRPr>
            </a:lvl4pPr>
            <a:lvl5pPr lvl="4" rtl="0">
              <a:spcBef>
                <a:spcPts val="0"/>
              </a:spcBef>
              <a:spcAft>
                <a:spcPts val="0"/>
              </a:spcAft>
              <a:buClr>
                <a:schemeClr val="dk1"/>
              </a:buClr>
              <a:buSzPts val="1500"/>
              <a:buNone/>
              <a:defRPr>
                <a:solidFill>
                  <a:schemeClr val="dk1"/>
                </a:solidFill>
              </a:defRPr>
            </a:lvl5pPr>
            <a:lvl6pPr lvl="5" rtl="0">
              <a:spcBef>
                <a:spcPts val="0"/>
              </a:spcBef>
              <a:spcAft>
                <a:spcPts val="0"/>
              </a:spcAft>
              <a:buClr>
                <a:schemeClr val="dk1"/>
              </a:buClr>
              <a:buSzPts val="1500"/>
              <a:buNone/>
              <a:defRPr>
                <a:solidFill>
                  <a:schemeClr val="dk1"/>
                </a:solidFill>
              </a:defRPr>
            </a:lvl6pPr>
            <a:lvl7pPr lvl="6" rtl="0">
              <a:spcBef>
                <a:spcPts val="0"/>
              </a:spcBef>
              <a:spcAft>
                <a:spcPts val="0"/>
              </a:spcAft>
              <a:buClr>
                <a:schemeClr val="dk1"/>
              </a:buClr>
              <a:buSzPts val="1500"/>
              <a:buNone/>
              <a:defRPr>
                <a:solidFill>
                  <a:schemeClr val="dk1"/>
                </a:solidFill>
              </a:defRPr>
            </a:lvl7pPr>
            <a:lvl8pPr lvl="7" rtl="0">
              <a:spcBef>
                <a:spcPts val="0"/>
              </a:spcBef>
              <a:spcAft>
                <a:spcPts val="0"/>
              </a:spcAft>
              <a:buClr>
                <a:schemeClr val="dk1"/>
              </a:buClr>
              <a:buSzPts val="1500"/>
              <a:buNone/>
              <a:defRPr>
                <a:solidFill>
                  <a:schemeClr val="dk1"/>
                </a:solidFill>
              </a:defRPr>
            </a:lvl8pPr>
            <a:lvl9pPr lvl="8" rtl="0">
              <a:spcBef>
                <a:spcPts val="0"/>
              </a:spcBef>
              <a:spcAft>
                <a:spcPts val="0"/>
              </a:spcAft>
              <a:buClr>
                <a:schemeClr val="dk1"/>
              </a:buClr>
              <a:buSzPts val="1500"/>
              <a:buNone/>
              <a:defRPr>
                <a:solidFill>
                  <a:schemeClr val="dk1"/>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Quote">
  <p:cSld name="CUSTOM_27">
    <p:spTree>
      <p:nvGrpSpPr>
        <p:cNvPr id="403" name="Shape 403"/>
        <p:cNvGrpSpPr/>
        <p:nvPr/>
      </p:nvGrpSpPr>
      <p:grpSpPr>
        <a:xfrm>
          <a:off x="0" y="0"/>
          <a:ext cx="0" cy="0"/>
          <a:chOff x="0" y="0"/>
          <a:chExt cx="0" cy="0"/>
        </a:xfrm>
      </p:grpSpPr>
      <p:pic>
        <p:nvPicPr>
          <p:cNvPr id="404" name="Google Shape;404;p43"/>
          <p:cNvPicPr preferRelativeResize="0"/>
          <p:nvPr/>
        </p:nvPicPr>
        <p:blipFill rotWithShape="1">
          <a:blip r:embed="rId2">
            <a:alphaModFix/>
          </a:blip>
          <a:srcRect b="3693" l="178" r="457" t="12357"/>
          <a:stretch/>
        </p:blipFill>
        <p:spPr>
          <a:xfrm>
            <a:off x="0" y="150"/>
            <a:ext cx="9150310" cy="5152551"/>
          </a:xfrm>
          <a:prstGeom prst="rect">
            <a:avLst/>
          </a:prstGeom>
          <a:noFill/>
          <a:ln>
            <a:noFill/>
          </a:ln>
        </p:spPr>
      </p:pic>
      <p:sp>
        <p:nvSpPr>
          <p:cNvPr id="405" name="Google Shape;405;p43"/>
          <p:cNvSpPr/>
          <p:nvPr/>
        </p:nvSpPr>
        <p:spPr>
          <a:xfrm>
            <a:off x="-3150" y="75"/>
            <a:ext cx="9150300" cy="5143500"/>
          </a:xfrm>
          <a:prstGeom prst="rect">
            <a:avLst/>
          </a:prstGeom>
          <a:solidFill>
            <a:srgbClr val="000000">
              <a:alpha val="47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12121"/>
              </a:solidFill>
            </a:endParaRPr>
          </a:p>
        </p:txBody>
      </p:sp>
      <p:sp>
        <p:nvSpPr>
          <p:cNvPr id="406" name="Google Shape;406;p43"/>
          <p:cNvSpPr txBox="1"/>
          <p:nvPr>
            <p:ph type="title"/>
          </p:nvPr>
        </p:nvSpPr>
        <p:spPr>
          <a:xfrm>
            <a:off x="1526850" y="1962350"/>
            <a:ext cx="6090300" cy="566400"/>
          </a:xfrm>
          <a:prstGeom prst="rect">
            <a:avLst/>
          </a:prstGeom>
        </p:spPr>
        <p:txBody>
          <a:bodyPr anchorCtr="0" anchor="t" bIns="91425" lIns="91425" spcFirstLastPara="1" rIns="91425" wrap="square" tIns="91425">
            <a:spAutoFit/>
          </a:bodyPr>
          <a:lstStyle>
            <a:lvl1pPr lvl="0" rtl="0" algn="ctr">
              <a:spcBef>
                <a:spcPts val="0"/>
              </a:spcBef>
              <a:spcAft>
                <a:spcPts val="0"/>
              </a:spcAft>
              <a:buClr>
                <a:srgbClr val="FFFFFF"/>
              </a:buClr>
              <a:buSzPts val="3400"/>
              <a:buFont typeface="Inter"/>
              <a:buNone/>
              <a:defRPr sz="3400">
                <a:solidFill>
                  <a:srgbClr val="FFFFFF"/>
                </a:solidFill>
                <a:latin typeface="Inter"/>
                <a:ea typeface="Inter"/>
                <a:cs typeface="Inter"/>
                <a:sym typeface="Inter"/>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Tree>
  </p:cSld>
  <p:clrMapOvr>
    <a:masterClrMapping/>
  </p:clrMapOvr>
  <p:extLst>
    <p:ext uri="{DCECCB84-F9BA-43D5-87BE-67443E8EF086}">
      <p15:sldGuideLst>
        <p15:guide id="1" orient="horz" pos="1558">
          <p15:clr>
            <a:srgbClr val="FA7B17"/>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Quote and Subtitle ">
  <p:cSld name="CUSTOM_27_1">
    <p:spTree>
      <p:nvGrpSpPr>
        <p:cNvPr id="407" name="Shape 407"/>
        <p:cNvGrpSpPr/>
        <p:nvPr/>
      </p:nvGrpSpPr>
      <p:grpSpPr>
        <a:xfrm>
          <a:off x="0" y="0"/>
          <a:ext cx="0" cy="0"/>
          <a:chOff x="0" y="0"/>
          <a:chExt cx="0" cy="0"/>
        </a:xfrm>
      </p:grpSpPr>
      <p:pic>
        <p:nvPicPr>
          <p:cNvPr id="408" name="Google Shape;408;p44"/>
          <p:cNvPicPr preferRelativeResize="0"/>
          <p:nvPr/>
        </p:nvPicPr>
        <p:blipFill rotWithShape="1">
          <a:blip r:embed="rId2">
            <a:alphaModFix/>
          </a:blip>
          <a:srcRect b="1171" l="1171" r="1171" t="1171"/>
          <a:stretch/>
        </p:blipFill>
        <p:spPr>
          <a:xfrm>
            <a:off x="-3150" y="-7700"/>
            <a:ext cx="9144002" cy="5160331"/>
          </a:xfrm>
          <a:prstGeom prst="rect">
            <a:avLst/>
          </a:prstGeom>
          <a:noFill/>
          <a:ln>
            <a:noFill/>
          </a:ln>
        </p:spPr>
      </p:pic>
      <p:sp>
        <p:nvSpPr>
          <p:cNvPr id="409" name="Google Shape;409;p44"/>
          <p:cNvSpPr/>
          <p:nvPr/>
        </p:nvSpPr>
        <p:spPr>
          <a:xfrm>
            <a:off x="-3150" y="-9125"/>
            <a:ext cx="9150300" cy="5160300"/>
          </a:xfrm>
          <a:prstGeom prst="rect">
            <a:avLst/>
          </a:prstGeom>
          <a:solidFill>
            <a:srgbClr val="000000">
              <a:alpha val="47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12121"/>
              </a:solidFill>
            </a:endParaRPr>
          </a:p>
        </p:txBody>
      </p:sp>
      <p:sp>
        <p:nvSpPr>
          <p:cNvPr id="410" name="Google Shape;410;p44"/>
          <p:cNvSpPr txBox="1"/>
          <p:nvPr>
            <p:ph type="title"/>
          </p:nvPr>
        </p:nvSpPr>
        <p:spPr>
          <a:xfrm>
            <a:off x="1526850" y="1962350"/>
            <a:ext cx="6090300" cy="566400"/>
          </a:xfrm>
          <a:prstGeom prst="rect">
            <a:avLst/>
          </a:prstGeom>
        </p:spPr>
        <p:txBody>
          <a:bodyPr anchorCtr="0" anchor="t" bIns="91425" lIns="91425" spcFirstLastPara="1" rIns="91425" wrap="square" tIns="91425">
            <a:spAutoFit/>
          </a:bodyPr>
          <a:lstStyle>
            <a:lvl1pPr lvl="0" rtl="0" algn="ctr">
              <a:spcBef>
                <a:spcPts val="0"/>
              </a:spcBef>
              <a:spcAft>
                <a:spcPts val="0"/>
              </a:spcAft>
              <a:buClr>
                <a:srgbClr val="FFFFFF"/>
              </a:buClr>
              <a:buSzPts val="3400"/>
              <a:buFont typeface="Inter"/>
              <a:buNone/>
              <a:defRPr sz="3400">
                <a:solidFill>
                  <a:srgbClr val="FFFFFF"/>
                </a:solidFill>
                <a:latin typeface="Inter"/>
                <a:ea typeface="Inter"/>
                <a:cs typeface="Inter"/>
                <a:sym typeface="Inter"/>
              </a:defRPr>
            </a:lvl1pPr>
            <a:lvl2pPr lvl="1" rtl="0">
              <a:spcBef>
                <a:spcPts val="0"/>
              </a:spcBef>
              <a:spcAft>
                <a:spcPts val="0"/>
              </a:spcAft>
              <a:buClr>
                <a:srgbClr val="FFFFFF"/>
              </a:buClr>
              <a:buSzPts val="1500"/>
              <a:buNone/>
              <a:defRPr>
                <a:solidFill>
                  <a:srgbClr val="FFFFFF"/>
                </a:solidFill>
              </a:defRPr>
            </a:lvl2pPr>
            <a:lvl3pPr lvl="2" rtl="0">
              <a:spcBef>
                <a:spcPts val="0"/>
              </a:spcBef>
              <a:spcAft>
                <a:spcPts val="0"/>
              </a:spcAft>
              <a:buClr>
                <a:srgbClr val="FFFFFF"/>
              </a:buClr>
              <a:buSzPts val="1500"/>
              <a:buNone/>
              <a:defRPr>
                <a:solidFill>
                  <a:srgbClr val="FFFFFF"/>
                </a:solidFill>
              </a:defRPr>
            </a:lvl3pPr>
            <a:lvl4pPr lvl="3" rtl="0">
              <a:spcBef>
                <a:spcPts val="0"/>
              </a:spcBef>
              <a:spcAft>
                <a:spcPts val="0"/>
              </a:spcAft>
              <a:buClr>
                <a:srgbClr val="FFFFFF"/>
              </a:buClr>
              <a:buSzPts val="1500"/>
              <a:buNone/>
              <a:defRPr>
                <a:solidFill>
                  <a:srgbClr val="FFFFFF"/>
                </a:solidFill>
              </a:defRPr>
            </a:lvl4pPr>
            <a:lvl5pPr lvl="4" rtl="0">
              <a:spcBef>
                <a:spcPts val="0"/>
              </a:spcBef>
              <a:spcAft>
                <a:spcPts val="0"/>
              </a:spcAft>
              <a:buClr>
                <a:srgbClr val="FFFFFF"/>
              </a:buClr>
              <a:buSzPts val="1500"/>
              <a:buNone/>
              <a:defRPr>
                <a:solidFill>
                  <a:srgbClr val="FFFFFF"/>
                </a:solidFill>
              </a:defRPr>
            </a:lvl5pPr>
            <a:lvl6pPr lvl="5" rtl="0">
              <a:spcBef>
                <a:spcPts val="0"/>
              </a:spcBef>
              <a:spcAft>
                <a:spcPts val="0"/>
              </a:spcAft>
              <a:buClr>
                <a:srgbClr val="FFFFFF"/>
              </a:buClr>
              <a:buSzPts val="1500"/>
              <a:buNone/>
              <a:defRPr>
                <a:solidFill>
                  <a:srgbClr val="FFFFFF"/>
                </a:solidFill>
              </a:defRPr>
            </a:lvl6pPr>
            <a:lvl7pPr lvl="6" rtl="0">
              <a:spcBef>
                <a:spcPts val="0"/>
              </a:spcBef>
              <a:spcAft>
                <a:spcPts val="0"/>
              </a:spcAft>
              <a:buClr>
                <a:srgbClr val="FFFFFF"/>
              </a:buClr>
              <a:buSzPts val="1500"/>
              <a:buNone/>
              <a:defRPr>
                <a:solidFill>
                  <a:srgbClr val="FFFFFF"/>
                </a:solidFill>
              </a:defRPr>
            </a:lvl7pPr>
            <a:lvl8pPr lvl="7" rtl="0">
              <a:spcBef>
                <a:spcPts val="0"/>
              </a:spcBef>
              <a:spcAft>
                <a:spcPts val="0"/>
              </a:spcAft>
              <a:buClr>
                <a:srgbClr val="FFFFFF"/>
              </a:buClr>
              <a:buSzPts val="1500"/>
              <a:buNone/>
              <a:defRPr>
                <a:solidFill>
                  <a:srgbClr val="FFFFFF"/>
                </a:solidFill>
              </a:defRPr>
            </a:lvl8pPr>
            <a:lvl9pPr lvl="8" rtl="0">
              <a:spcBef>
                <a:spcPts val="0"/>
              </a:spcBef>
              <a:spcAft>
                <a:spcPts val="0"/>
              </a:spcAft>
              <a:buClr>
                <a:srgbClr val="FFFFFF"/>
              </a:buClr>
              <a:buSzPts val="1500"/>
              <a:buNone/>
              <a:defRPr>
                <a:solidFill>
                  <a:srgbClr val="FFFFFF"/>
                </a:solidFill>
              </a:defRPr>
            </a:lvl9pPr>
          </a:lstStyle>
          <a:p/>
        </p:txBody>
      </p:sp>
      <p:sp>
        <p:nvSpPr>
          <p:cNvPr id="411" name="Google Shape;411;p44"/>
          <p:cNvSpPr txBox="1"/>
          <p:nvPr>
            <p:ph idx="2" type="title"/>
          </p:nvPr>
        </p:nvSpPr>
        <p:spPr>
          <a:xfrm>
            <a:off x="1526850" y="2689425"/>
            <a:ext cx="6090300" cy="566400"/>
          </a:xfrm>
          <a:prstGeom prst="rect">
            <a:avLst/>
          </a:prstGeom>
        </p:spPr>
        <p:txBody>
          <a:bodyPr anchorCtr="0" anchor="t" bIns="91425" lIns="91425" spcFirstLastPara="1" rIns="91425" wrap="square" tIns="91425">
            <a:spAutoFit/>
          </a:bodyPr>
          <a:lstStyle>
            <a:lvl1pPr lvl="0" rtl="0" algn="ctr">
              <a:spcBef>
                <a:spcPts val="0"/>
              </a:spcBef>
              <a:spcAft>
                <a:spcPts val="0"/>
              </a:spcAft>
              <a:buClr>
                <a:srgbClr val="FFFFFF"/>
              </a:buClr>
              <a:buSzPts val="1200"/>
              <a:buFont typeface="Inter"/>
              <a:buNone/>
              <a:defRPr sz="1200">
                <a:solidFill>
                  <a:srgbClr val="FFFFFF"/>
                </a:solidFill>
                <a:latin typeface="Inter"/>
                <a:ea typeface="Inter"/>
                <a:cs typeface="Inter"/>
                <a:sym typeface="Inter"/>
              </a:defRPr>
            </a:lvl1pPr>
            <a:lvl2pPr lvl="1" rtl="0">
              <a:spcBef>
                <a:spcPts val="0"/>
              </a:spcBef>
              <a:spcAft>
                <a:spcPts val="0"/>
              </a:spcAft>
              <a:buClr>
                <a:srgbClr val="FFFFFF"/>
              </a:buClr>
              <a:buSzPts val="1500"/>
              <a:buNone/>
              <a:defRPr>
                <a:solidFill>
                  <a:srgbClr val="FFFFFF"/>
                </a:solidFill>
              </a:defRPr>
            </a:lvl2pPr>
            <a:lvl3pPr lvl="2" rtl="0">
              <a:spcBef>
                <a:spcPts val="0"/>
              </a:spcBef>
              <a:spcAft>
                <a:spcPts val="0"/>
              </a:spcAft>
              <a:buClr>
                <a:srgbClr val="FFFFFF"/>
              </a:buClr>
              <a:buSzPts val="1500"/>
              <a:buNone/>
              <a:defRPr>
                <a:solidFill>
                  <a:srgbClr val="FFFFFF"/>
                </a:solidFill>
              </a:defRPr>
            </a:lvl3pPr>
            <a:lvl4pPr lvl="3" rtl="0">
              <a:spcBef>
                <a:spcPts val="0"/>
              </a:spcBef>
              <a:spcAft>
                <a:spcPts val="0"/>
              </a:spcAft>
              <a:buClr>
                <a:srgbClr val="FFFFFF"/>
              </a:buClr>
              <a:buSzPts val="1500"/>
              <a:buNone/>
              <a:defRPr>
                <a:solidFill>
                  <a:srgbClr val="FFFFFF"/>
                </a:solidFill>
              </a:defRPr>
            </a:lvl4pPr>
            <a:lvl5pPr lvl="4" rtl="0">
              <a:spcBef>
                <a:spcPts val="0"/>
              </a:spcBef>
              <a:spcAft>
                <a:spcPts val="0"/>
              </a:spcAft>
              <a:buClr>
                <a:srgbClr val="FFFFFF"/>
              </a:buClr>
              <a:buSzPts val="1500"/>
              <a:buNone/>
              <a:defRPr>
                <a:solidFill>
                  <a:srgbClr val="FFFFFF"/>
                </a:solidFill>
              </a:defRPr>
            </a:lvl5pPr>
            <a:lvl6pPr lvl="5" rtl="0">
              <a:spcBef>
                <a:spcPts val="0"/>
              </a:spcBef>
              <a:spcAft>
                <a:spcPts val="0"/>
              </a:spcAft>
              <a:buClr>
                <a:srgbClr val="FFFFFF"/>
              </a:buClr>
              <a:buSzPts val="1500"/>
              <a:buNone/>
              <a:defRPr>
                <a:solidFill>
                  <a:srgbClr val="FFFFFF"/>
                </a:solidFill>
              </a:defRPr>
            </a:lvl6pPr>
            <a:lvl7pPr lvl="6" rtl="0">
              <a:spcBef>
                <a:spcPts val="0"/>
              </a:spcBef>
              <a:spcAft>
                <a:spcPts val="0"/>
              </a:spcAft>
              <a:buClr>
                <a:srgbClr val="FFFFFF"/>
              </a:buClr>
              <a:buSzPts val="1500"/>
              <a:buNone/>
              <a:defRPr>
                <a:solidFill>
                  <a:srgbClr val="FFFFFF"/>
                </a:solidFill>
              </a:defRPr>
            </a:lvl7pPr>
            <a:lvl8pPr lvl="7" rtl="0">
              <a:spcBef>
                <a:spcPts val="0"/>
              </a:spcBef>
              <a:spcAft>
                <a:spcPts val="0"/>
              </a:spcAft>
              <a:buClr>
                <a:srgbClr val="FFFFFF"/>
              </a:buClr>
              <a:buSzPts val="1500"/>
              <a:buNone/>
              <a:defRPr>
                <a:solidFill>
                  <a:srgbClr val="FFFFFF"/>
                </a:solidFill>
              </a:defRPr>
            </a:lvl8pPr>
            <a:lvl9pPr lvl="8" rtl="0">
              <a:spcBef>
                <a:spcPts val="0"/>
              </a:spcBef>
              <a:spcAft>
                <a:spcPts val="0"/>
              </a:spcAft>
              <a:buClr>
                <a:srgbClr val="FFFFFF"/>
              </a:buClr>
              <a:buSzPts val="1500"/>
              <a:buNone/>
              <a:defRPr>
                <a:solidFill>
                  <a:srgbClr val="FFFFFF"/>
                </a:solidFill>
              </a:defRPr>
            </a:lvl9pPr>
          </a:lstStyle>
          <a:p/>
        </p:txBody>
      </p:sp>
    </p:spTree>
  </p:cSld>
  <p:clrMapOvr>
    <a:masterClrMapping/>
  </p:clrMapOvr>
  <p:extLst>
    <p:ext uri="{DCECCB84-F9BA-43D5-87BE-67443E8EF086}">
      <p15:sldGuideLst>
        <p15:guide id="1" orient="horz" pos="1558">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p:cSld name="CUSTOM_7_1_4_1_1">
    <p:bg>
      <p:bgPr>
        <a:solidFill>
          <a:schemeClr val="accent1"/>
        </a:solidFill>
      </p:bgPr>
    </p:bg>
    <p:spTree>
      <p:nvGrpSpPr>
        <p:cNvPr id="412" name="Shape 412"/>
        <p:cNvGrpSpPr/>
        <p:nvPr/>
      </p:nvGrpSpPr>
      <p:grpSpPr>
        <a:xfrm>
          <a:off x="0" y="0"/>
          <a:ext cx="0" cy="0"/>
          <a:chOff x="0" y="0"/>
          <a:chExt cx="0" cy="0"/>
        </a:xfrm>
      </p:grpSpPr>
      <p:pic>
        <p:nvPicPr>
          <p:cNvPr id="413" name="Google Shape;413;p45"/>
          <p:cNvPicPr preferRelativeResize="0"/>
          <p:nvPr/>
        </p:nvPicPr>
        <p:blipFill>
          <a:blip r:embed="rId2">
            <a:alphaModFix/>
          </a:blip>
          <a:stretch>
            <a:fillRect/>
          </a:stretch>
        </p:blipFill>
        <p:spPr>
          <a:xfrm>
            <a:off x="0" y="2571775"/>
            <a:ext cx="9144003" cy="2571751"/>
          </a:xfrm>
          <a:prstGeom prst="rect">
            <a:avLst/>
          </a:prstGeom>
          <a:noFill/>
          <a:ln>
            <a:noFill/>
          </a:ln>
        </p:spPr>
      </p:pic>
      <p:sp>
        <p:nvSpPr>
          <p:cNvPr id="414" name="Google Shape;414;p45"/>
          <p:cNvSpPr txBox="1"/>
          <p:nvPr/>
        </p:nvSpPr>
        <p:spPr>
          <a:xfrm>
            <a:off x="2512900" y="4787750"/>
            <a:ext cx="986100" cy="93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1600"/>
              </a:spcAft>
              <a:buClr>
                <a:srgbClr val="000000"/>
              </a:buClr>
              <a:buSzPts val="1100"/>
              <a:buFont typeface="Arial"/>
              <a:buNone/>
            </a:pPr>
            <a:r>
              <a:rPr i="0" lang="en" sz="600" u="none" cap="none" strike="noStrike">
                <a:solidFill>
                  <a:srgbClr val="FFFFFF"/>
                </a:solidFill>
                <a:latin typeface="Inter"/>
                <a:ea typeface="Inter"/>
                <a:cs typeface="Inter"/>
                <a:sym typeface="Inter"/>
              </a:rPr>
              <a:t>Confidential </a:t>
            </a:r>
            <a:endParaRPr i="0" sz="600" u="none" cap="none" strike="noStrike">
              <a:solidFill>
                <a:srgbClr val="FFFFFF"/>
              </a:solidFill>
              <a:latin typeface="Inter"/>
              <a:ea typeface="Inter"/>
              <a:cs typeface="Inter"/>
              <a:sym typeface="Inter"/>
            </a:endParaRPr>
          </a:p>
        </p:txBody>
      </p:sp>
      <p:pic>
        <p:nvPicPr>
          <p:cNvPr id="415" name="Google Shape;415;p45"/>
          <p:cNvPicPr preferRelativeResize="0"/>
          <p:nvPr/>
        </p:nvPicPr>
        <p:blipFill>
          <a:blip r:embed="rId3">
            <a:alphaModFix/>
          </a:blip>
          <a:stretch>
            <a:fillRect/>
          </a:stretch>
        </p:blipFill>
        <p:spPr>
          <a:xfrm>
            <a:off x="360934" y="248500"/>
            <a:ext cx="914400" cy="203200"/>
          </a:xfrm>
          <a:prstGeom prst="rect">
            <a:avLst/>
          </a:prstGeom>
          <a:noFill/>
          <a:ln>
            <a:noFill/>
          </a:ln>
        </p:spPr>
      </p:pic>
      <p:sp>
        <p:nvSpPr>
          <p:cNvPr id="416" name="Google Shape;416;p45"/>
          <p:cNvSpPr txBox="1"/>
          <p:nvPr/>
        </p:nvSpPr>
        <p:spPr>
          <a:xfrm>
            <a:off x="338550" y="757398"/>
            <a:ext cx="6534900" cy="633900"/>
          </a:xfrm>
          <a:prstGeom prst="rect">
            <a:avLst/>
          </a:prstGeom>
          <a:noFill/>
          <a:ln>
            <a:noFill/>
          </a:ln>
        </p:spPr>
        <p:txBody>
          <a:bodyPr anchorCtr="0" anchor="t" bIns="0" lIns="0" spcFirstLastPara="1" rIns="0" wrap="square" tIns="0">
            <a:noAutofit/>
          </a:bodyPr>
          <a:lstStyle/>
          <a:p>
            <a:pPr indent="0" lvl="0" marL="0" rtl="0" algn="l">
              <a:lnSpc>
                <a:spcPct val="86000"/>
              </a:lnSpc>
              <a:spcBef>
                <a:spcPts val="0"/>
              </a:spcBef>
              <a:spcAft>
                <a:spcPts val="0"/>
              </a:spcAft>
              <a:buNone/>
            </a:pPr>
            <a:r>
              <a:rPr lang="en" sz="4800">
                <a:solidFill>
                  <a:srgbClr val="F4F4F4"/>
                </a:solidFill>
                <a:latin typeface="Inter"/>
                <a:ea typeface="Inter"/>
                <a:cs typeface="Inter"/>
                <a:sym typeface="Inter"/>
              </a:rPr>
              <a:t>Thank you.</a:t>
            </a:r>
            <a:endParaRPr sz="4800">
              <a:solidFill>
                <a:srgbClr val="F4F4F4"/>
              </a:solidFill>
              <a:latin typeface="Inter"/>
              <a:ea typeface="Inter"/>
              <a:cs typeface="Inter"/>
              <a:sym typeface="Inte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TITLE_1_6_2">
    <p:spTree>
      <p:nvGrpSpPr>
        <p:cNvPr id="417" name="Shape 41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2 1">
  <p:cSld name="CUSTOM_16_1_1">
    <p:bg>
      <p:bgPr>
        <a:solidFill>
          <a:srgbClr val="000000">
            <a:alpha val="0"/>
          </a:srgbClr>
        </a:solidFill>
      </p:bgPr>
    </p:bg>
    <p:spTree>
      <p:nvGrpSpPr>
        <p:cNvPr id="30" name="Shape 30"/>
        <p:cNvGrpSpPr/>
        <p:nvPr/>
      </p:nvGrpSpPr>
      <p:grpSpPr>
        <a:xfrm>
          <a:off x="0" y="0"/>
          <a:ext cx="0" cy="0"/>
          <a:chOff x="0" y="0"/>
          <a:chExt cx="0" cy="0"/>
        </a:xfrm>
      </p:grpSpPr>
      <p:sp>
        <p:nvSpPr>
          <p:cNvPr id="31" name="Google Shape;31;p6"/>
          <p:cNvSpPr/>
          <p:nvPr/>
        </p:nvSpPr>
        <p:spPr>
          <a:xfrm>
            <a:off x="-925" y="1346725"/>
            <a:ext cx="9144000" cy="3796800"/>
          </a:xfrm>
          <a:prstGeom prst="rect">
            <a:avLst/>
          </a:prstGeom>
          <a:solidFill>
            <a:srgbClr val="0028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6"/>
          <p:cNvSpPr txBox="1"/>
          <p:nvPr/>
        </p:nvSpPr>
        <p:spPr>
          <a:xfrm>
            <a:off x="362850" y="1747725"/>
            <a:ext cx="1973100" cy="738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4800">
                <a:solidFill>
                  <a:srgbClr val="FFFFFF"/>
                </a:solidFill>
                <a:latin typeface="Inter"/>
                <a:ea typeface="Inter"/>
                <a:cs typeface="Inter"/>
                <a:sym typeface="Inter"/>
              </a:rPr>
              <a:t>5</a:t>
            </a:r>
            <a:endParaRPr sz="4800">
              <a:solidFill>
                <a:srgbClr val="FFFFFF"/>
              </a:solidFill>
              <a:latin typeface="Inter"/>
              <a:ea typeface="Inter"/>
              <a:cs typeface="Inter"/>
              <a:sym typeface="Inter"/>
            </a:endParaRPr>
          </a:p>
        </p:txBody>
      </p:sp>
      <p:sp>
        <p:nvSpPr>
          <p:cNvPr id="33" name="Google Shape;33;p6"/>
          <p:cNvSpPr txBox="1"/>
          <p:nvPr/>
        </p:nvSpPr>
        <p:spPr>
          <a:xfrm>
            <a:off x="2511050" y="1747725"/>
            <a:ext cx="1973100" cy="738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4800">
                <a:solidFill>
                  <a:srgbClr val="FFFFFF"/>
                </a:solidFill>
                <a:latin typeface="Inter"/>
                <a:ea typeface="Inter"/>
                <a:cs typeface="Inter"/>
                <a:sym typeface="Inter"/>
              </a:rPr>
              <a:t>6</a:t>
            </a:r>
            <a:endParaRPr sz="4800">
              <a:solidFill>
                <a:srgbClr val="FFFFFF"/>
              </a:solidFill>
              <a:latin typeface="Inter"/>
              <a:ea typeface="Inter"/>
              <a:cs typeface="Inter"/>
              <a:sym typeface="Inter"/>
            </a:endParaRPr>
          </a:p>
        </p:txBody>
      </p:sp>
      <p:sp>
        <p:nvSpPr>
          <p:cNvPr id="34" name="Google Shape;34;p6"/>
          <p:cNvSpPr txBox="1"/>
          <p:nvPr/>
        </p:nvSpPr>
        <p:spPr>
          <a:xfrm>
            <a:off x="4660125" y="1747725"/>
            <a:ext cx="1973100" cy="738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4800">
                <a:solidFill>
                  <a:srgbClr val="FFFFFF"/>
                </a:solidFill>
                <a:latin typeface="Inter"/>
                <a:ea typeface="Inter"/>
                <a:cs typeface="Inter"/>
                <a:sym typeface="Inter"/>
              </a:rPr>
              <a:t>7</a:t>
            </a:r>
            <a:endParaRPr sz="4800">
              <a:solidFill>
                <a:srgbClr val="FFFFFF"/>
              </a:solidFill>
              <a:latin typeface="Inter"/>
              <a:ea typeface="Inter"/>
              <a:cs typeface="Inter"/>
              <a:sym typeface="Inter"/>
            </a:endParaRPr>
          </a:p>
        </p:txBody>
      </p:sp>
      <p:sp>
        <p:nvSpPr>
          <p:cNvPr id="35" name="Google Shape;35;p6"/>
          <p:cNvSpPr txBox="1"/>
          <p:nvPr/>
        </p:nvSpPr>
        <p:spPr>
          <a:xfrm>
            <a:off x="6808425" y="1747725"/>
            <a:ext cx="1973100" cy="738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4800">
                <a:solidFill>
                  <a:srgbClr val="FFFFFF"/>
                </a:solidFill>
                <a:latin typeface="Inter"/>
                <a:ea typeface="Inter"/>
                <a:cs typeface="Inter"/>
                <a:sym typeface="Inter"/>
              </a:rPr>
              <a:t>8</a:t>
            </a:r>
            <a:endParaRPr sz="4800">
              <a:solidFill>
                <a:srgbClr val="FFFFFF"/>
              </a:solidFill>
              <a:latin typeface="Inter"/>
              <a:ea typeface="Inter"/>
              <a:cs typeface="Inter"/>
              <a:sym typeface="Inter"/>
            </a:endParaRPr>
          </a:p>
        </p:txBody>
      </p:sp>
      <p:sp>
        <p:nvSpPr>
          <p:cNvPr id="36" name="Google Shape;36;p6"/>
          <p:cNvSpPr txBox="1"/>
          <p:nvPr>
            <p:ph type="title"/>
          </p:nvPr>
        </p:nvSpPr>
        <p:spPr>
          <a:xfrm>
            <a:off x="347487" y="177050"/>
            <a:ext cx="6300300" cy="6381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rgbClr val="222222"/>
              </a:buClr>
              <a:buSzPts val="3400"/>
              <a:buFont typeface="Inter"/>
              <a:buNone/>
              <a:defRPr sz="3400">
                <a:solidFill>
                  <a:srgbClr val="222222"/>
                </a:solidFill>
                <a:latin typeface="Inter"/>
                <a:ea typeface="Inter"/>
                <a:cs typeface="Inter"/>
                <a:sym typeface="Inter"/>
              </a:defRPr>
            </a:lvl1pPr>
            <a:lvl2pPr lvl="1" rtl="0" algn="l">
              <a:lnSpc>
                <a:spcPct val="100000"/>
              </a:lnSpc>
              <a:spcBef>
                <a:spcPts val="0"/>
              </a:spcBef>
              <a:spcAft>
                <a:spcPts val="0"/>
              </a:spcAft>
              <a:buClr>
                <a:srgbClr val="222222"/>
              </a:buClr>
              <a:buSzPts val="3400"/>
              <a:buFont typeface="Inter Medium"/>
              <a:buNone/>
              <a:defRPr sz="3400">
                <a:solidFill>
                  <a:srgbClr val="222222"/>
                </a:solidFill>
                <a:latin typeface="Inter Medium"/>
                <a:ea typeface="Inter Medium"/>
                <a:cs typeface="Inter Medium"/>
                <a:sym typeface="Inter Medium"/>
              </a:defRPr>
            </a:lvl2pPr>
            <a:lvl3pPr lvl="2" rtl="0" algn="l">
              <a:lnSpc>
                <a:spcPct val="100000"/>
              </a:lnSpc>
              <a:spcBef>
                <a:spcPts val="0"/>
              </a:spcBef>
              <a:spcAft>
                <a:spcPts val="0"/>
              </a:spcAft>
              <a:buClr>
                <a:srgbClr val="222222"/>
              </a:buClr>
              <a:buSzPts val="3400"/>
              <a:buFont typeface="Inter Medium"/>
              <a:buNone/>
              <a:defRPr sz="3400">
                <a:solidFill>
                  <a:srgbClr val="222222"/>
                </a:solidFill>
                <a:latin typeface="Inter Medium"/>
                <a:ea typeface="Inter Medium"/>
                <a:cs typeface="Inter Medium"/>
                <a:sym typeface="Inter Medium"/>
              </a:defRPr>
            </a:lvl3pPr>
            <a:lvl4pPr lvl="3" rtl="0" algn="l">
              <a:lnSpc>
                <a:spcPct val="100000"/>
              </a:lnSpc>
              <a:spcBef>
                <a:spcPts val="0"/>
              </a:spcBef>
              <a:spcAft>
                <a:spcPts val="0"/>
              </a:spcAft>
              <a:buClr>
                <a:srgbClr val="222222"/>
              </a:buClr>
              <a:buSzPts val="3400"/>
              <a:buFont typeface="Inter Medium"/>
              <a:buNone/>
              <a:defRPr sz="3400">
                <a:solidFill>
                  <a:srgbClr val="222222"/>
                </a:solidFill>
                <a:latin typeface="Inter Medium"/>
                <a:ea typeface="Inter Medium"/>
                <a:cs typeface="Inter Medium"/>
                <a:sym typeface="Inter Medium"/>
              </a:defRPr>
            </a:lvl4pPr>
            <a:lvl5pPr lvl="4" rtl="0" algn="l">
              <a:lnSpc>
                <a:spcPct val="100000"/>
              </a:lnSpc>
              <a:spcBef>
                <a:spcPts val="0"/>
              </a:spcBef>
              <a:spcAft>
                <a:spcPts val="0"/>
              </a:spcAft>
              <a:buClr>
                <a:srgbClr val="222222"/>
              </a:buClr>
              <a:buSzPts val="3400"/>
              <a:buFont typeface="Inter Medium"/>
              <a:buNone/>
              <a:defRPr sz="3400">
                <a:solidFill>
                  <a:srgbClr val="222222"/>
                </a:solidFill>
                <a:latin typeface="Inter Medium"/>
                <a:ea typeface="Inter Medium"/>
                <a:cs typeface="Inter Medium"/>
                <a:sym typeface="Inter Medium"/>
              </a:defRPr>
            </a:lvl5pPr>
            <a:lvl6pPr lvl="5" rtl="0" algn="l">
              <a:lnSpc>
                <a:spcPct val="100000"/>
              </a:lnSpc>
              <a:spcBef>
                <a:spcPts val="0"/>
              </a:spcBef>
              <a:spcAft>
                <a:spcPts val="0"/>
              </a:spcAft>
              <a:buClr>
                <a:srgbClr val="222222"/>
              </a:buClr>
              <a:buSzPts val="3400"/>
              <a:buFont typeface="Inter Medium"/>
              <a:buNone/>
              <a:defRPr sz="3400">
                <a:solidFill>
                  <a:srgbClr val="222222"/>
                </a:solidFill>
                <a:latin typeface="Inter Medium"/>
                <a:ea typeface="Inter Medium"/>
                <a:cs typeface="Inter Medium"/>
                <a:sym typeface="Inter Medium"/>
              </a:defRPr>
            </a:lvl6pPr>
            <a:lvl7pPr lvl="6" rtl="0" algn="l">
              <a:lnSpc>
                <a:spcPct val="100000"/>
              </a:lnSpc>
              <a:spcBef>
                <a:spcPts val="0"/>
              </a:spcBef>
              <a:spcAft>
                <a:spcPts val="0"/>
              </a:spcAft>
              <a:buClr>
                <a:srgbClr val="222222"/>
              </a:buClr>
              <a:buSzPts val="3400"/>
              <a:buFont typeface="Inter Medium"/>
              <a:buNone/>
              <a:defRPr sz="3400">
                <a:solidFill>
                  <a:srgbClr val="222222"/>
                </a:solidFill>
                <a:latin typeface="Inter Medium"/>
                <a:ea typeface="Inter Medium"/>
                <a:cs typeface="Inter Medium"/>
                <a:sym typeface="Inter Medium"/>
              </a:defRPr>
            </a:lvl7pPr>
            <a:lvl8pPr lvl="7" rtl="0" algn="l">
              <a:lnSpc>
                <a:spcPct val="100000"/>
              </a:lnSpc>
              <a:spcBef>
                <a:spcPts val="0"/>
              </a:spcBef>
              <a:spcAft>
                <a:spcPts val="0"/>
              </a:spcAft>
              <a:buClr>
                <a:srgbClr val="222222"/>
              </a:buClr>
              <a:buSzPts val="3400"/>
              <a:buFont typeface="Inter Medium"/>
              <a:buNone/>
              <a:defRPr sz="3400">
                <a:solidFill>
                  <a:srgbClr val="222222"/>
                </a:solidFill>
                <a:latin typeface="Inter Medium"/>
                <a:ea typeface="Inter Medium"/>
                <a:cs typeface="Inter Medium"/>
                <a:sym typeface="Inter Medium"/>
              </a:defRPr>
            </a:lvl8pPr>
            <a:lvl9pPr lvl="8" rtl="0" algn="l">
              <a:lnSpc>
                <a:spcPct val="100000"/>
              </a:lnSpc>
              <a:spcBef>
                <a:spcPts val="0"/>
              </a:spcBef>
              <a:spcAft>
                <a:spcPts val="0"/>
              </a:spcAft>
              <a:buClr>
                <a:srgbClr val="222222"/>
              </a:buClr>
              <a:buSzPts val="3400"/>
              <a:buFont typeface="Inter Medium"/>
              <a:buNone/>
              <a:defRPr sz="3400">
                <a:solidFill>
                  <a:srgbClr val="222222"/>
                </a:solidFill>
                <a:latin typeface="Inter Medium"/>
                <a:ea typeface="Inter Medium"/>
                <a:cs typeface="Inter Medium"/>
                <a:sym typeface="Inter Medium"/>
              </a:defRPr>
            </a:lvl9pPr>
          </a:lstStyle>
          <a:p/>
        </p:txBody>
      </p:sp>
    </p:spTree>
  </p:cSld>
  <p:clrMapOvr>
    <a:masterClrMapping/>
  </p:clrMapOvr>
  <p:extLst>
    <p:ext uri="{DCECCB84-F9BA-43D5-87BE-67443E8EF086}">
      <p15:sldGuideLst>
        <p15:guide id="1" orient="horz" pos="1696">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p:cSld name="CUSTOM_17_1">
    <p:bg>
      <p:bgPr>
        <a:solidFill>
          <a:schemeClr val="accent3"/>
        </a:solidFill>
      </p:bgPr>
    </p:bg>
    <p:spTree>
      <p:nvGrpSpPr>
        <p:cNvPr id="37" name="Shape 37"/>
        <p:cNvGrpSpPr/>
        <p:nvPr/>
      </p:nvGrpSpPr>
      <p:grpSpPr>
        <a:xfrm>
          <a:off x="0" y="0"/>
          <a:ext cx="0" cy="0"/>
          <a:chOff x="0" y="0"/>
          <a:chExt cx="0" cy="0"/>
        </a:xfrm>
      </p:grpSpPr>
      <p:sp>
        <p:nvSpPr>
          <p:cNvPr id="38" name="Google Shape;38;p7"/>
          <p:cNvSpPr txBox="1"/>
          <p:nvPr>
            <p:ph type="title"/>
          </p:nvPr>
        </p:nvSpPr>
        <p:spPr>
          <a:xfrm>
            <a:off x="362750" y="3994775"/>
            <a:ext cx="6357900" cy="536700"/>
          </a:xfrm>
          <a:prstGeom prst="rect">
            <a:avLst/>
          </a:prstGeom>
          <a:noFill/>
          <a:ln>
            <a:noFill/>
          </a:ln>
        </p:spPr>
        <p:txBody>
          <a:bodyPr anchorCtr="0" anchor="t" bIns="0" lIns="0" spcFirstLastPara="1" rIns="0" wrap="square" tIns="0">
            <a:spAutoFit/>
          </a:bodyPr>
          <a:lstStyle>
            <a:lvl1pPr lvl="0" rtl="0" algn="l">
              <a:lnSpc>
                <a:spcPct val="115000"/>
              </a:lnSpc>
              <a:spcBef>
                <a:spcPts val="0"/>
              </a:spcBef>
              <a:spcAft>
                <a:spcPts val="0"/>
              </a:spcAft>
              <a:buClr>
                <a:srgbClr val="222222"/>
              </a:buClr>
              <a:buSzPts val="1400"/>
              <a:buFont typeface="Inter"/>
              <a:buNone/>
              <a:defRPr sz="1400">
                <a:solidFill>
                  <a:srgbClr val="222222"/>
                </a:solidFill>
                <a:latin typeface="Inter"/>
                <a:ea typeface="Inter"/>
                <a:cs typeface="Inter"/>
                <a:sym typeface="Inter"/>
              </a:defRPr>
            </a:lvl1pPr>
            <a:lvl2pPr lvl="1" rtl="0" algn="l">
              <a:lnSpc>
                <a:spcPct val="115000"/>
              </a:lnSpc>
              <a:spcBef>
                <a:spcPts val="0"/>
              </a:spcBef>
              <a:spcAft>
                <a:spcPts val="0"/>
              </a:spcAft>
              <a:buClr>
                <a:srgbClr val="222222"/>
              </a:buClr>
              <a:buSzPts val="1500"/>
              <a:buNone/>
              <a:defRPr>
                <a:solidFill>
                  <a:srgbClr val="222222"/>
                </a:solidFill>
              </a:defRPr>
            </a:lvl2pPr>
            <a:lvl3pPr lvl="2" rtl="0" algn="l">
              <a:lnSpc>
                <a:spcPct val="115000"/>
              </a:lnSpc>
              <a:spcBef>
                <a:spcPts val="0"/>
              </a:spcBef>
              <a:spcAft>
                <a:spcPts val="0"/>
              </a:spcAft>
              <a:buClr>
                <a:srgbClr val="222222"/>
              </a:buClr>
              <a:buSzPts val="1500"/>
              <a:buNone/>
              <a:defRPr>
                <a:solidFill>
                  <a:srgbClr val="222222"/>
                </a:solidFill>
              </a:defRPr>
            </a:lvl3pPr>
            <a:lvl4pPr lvl="3" rtl="0" algn="l">
              <a:lnSpc>
                <a:spcPct val="115000"/>
              </a:lnSpc>
              <a:spcBef>
                <a:spcPts val="0"/>
              </a:spcBef>
              <a:spcAft>
                <a:spcPts val="0"/>
              </a:spcAft>
              <a:buClr>
                <a:srgbClr val="222222"/>
              </a:buClr>
              <a:buSzPts val="1500"/>
              <a:buNone/>
              <a:defRPr>
                <a:solidFill>
                  <a:srgbClr val="222222"/>
                </a:solidFill>
              </a:defRPr>
            </a:lvl4pPr>
            <a:lvl5pPr lvl="4" rtl="0" algn="l">
              <a:lnSpc>
                <a:spcPct val="115000"/>
              </a:lnSpc>
              <a:spcBef>
                <a:spcPts val="0"/>
              </a:spcBef>
              <a:spcAft>
                <a:spcPts val="0"/>
              </a:spcAft>
              <a:buClr>
                <a:srgbClr val="222222"/>
              </a:buClr>
              <a:buSzPts val="1500"/>
              <a:buNone/>
              <a:defRPr>
                <a:solidFill>
                  <a:srgbClr val="222222"/>
                </a:solidFill>
              </a:defRPr>
            </a:lvl5pPr>
            <a:lvl6pPr lvl="5" rtl="0" algn="l">
              <a:lnSpc>
                <a:spcPct val="115000"/>
              </a:lnSpc>
              <a:spcBef>
                <a:spcPts val="0"/>
              </a:spcBef>
              <a:spcAft>
                <a:spcPts val="0"/>
              </a:spcAft>
              <a:buClr>
                <a:srgbClr val="222222"/>
              </a:buClr>
              <a:buSzPts val="1500"/>
              <a:buNone/>
              <a:defRPr>
                <a:solidFill>
                  <a:srgbClr val="222222"/>
                </a:solidFill>
              </a:defRPr>
            </a:lvl6pPr>
            <a:lvl7pPr lvl="6" rtl="0" algn="l">
              <a:lnSpc>
                <a:spcPct val="115000"/>
              </a:lnSpc>
              <a:spcBef>
                <a:spcPts val="0"/>
              </a:spcBef>
              <a:spcAft>
                <a:spcPts val="0"/>
              </a:spcAft>
              <a:buClr>
                <a:srgbClr val="222222"/>
              </a:buClr>
              <a:buSzPts val="1500"/>
              <a:buNone/>
              <a:defRPr>
                <a:solidFill>
                  <a:srgbClr val="222222"/>
                </a:solidFill>
              </a:defRPr>
            </a:lvl7pPr>
            <a:lvl8pPr lvl="7" rtl="0" algn="l">
              <a:lnSpc>
                <a:spcPct val="115000"/>
              </a:lnSpc>
              <a:spcBef>
                <a:spcPts val="0"/>
              </a:spcBef>
              <a:spcAft>
                <a:spcPts val="0"/>
              </a:spcAft>
              <a:buClr>
                <a:srgbClr val="222222"/>
              </a:buClr>
              <a:buSzPts val="1500"/>
              <a:buNone/>
              <a:defRPr>
                <a:solidFill>
                  <a:srgbClr val="222222"/>
                </a:solidFill>
              </a:defRPr>
            </a:lvl8pPr>
            <a:lvl9pPr lvl="8" rtl="0" algn="l">
              <a:lnSpc>
                <a:spcPct val="115000"/>
              </a:lnSpc>
              <a:spcBef>
                <a:spcPts val="0"/>
              </a:spcBef>
              <a:spcAft>
                <a:spcPts val="0"/>
              </a:spcAft>
              <a:buClr>
                <a:srgbClr val="222222"/>
              </a:buClr>
              <a:buSzPts val="1500"/>
              <a:buNone/>
              <a:defRPr>
                <a:solidFill>
                  <a:srgbClr val="222222"/>
                </a:solidFill>
              </a:defRPr>
            </a:lvl9pPr>
          </a:lstStyle>
          <a:p/>
        </p:txBody>
      </p:sp>
      <p:sp>
        <p:nvSpPr>
          <p:cNvPr id="39" name="Google Shape;39;p7"/>
          <p:cNvSpPr txBox="1"/>
          <p:nvPr>
            <p:ph idx="2" type="title"/>
          </p:nvPr>
        </p:nvSpPr>
        <p:spPr>
          <a:xfrm>
            <a:off x="316937" y="219850"/>
            <a:ext cx="6235200" cy="3279000"/>
          </a:xfrm>
          <a:prstGeom prst="rect">
            <a:avLst/>
          </a:prstGeom>
          <a:noFill/>
          <a:ln>
            <a:noFill/>
          </a:ln>
        </p:spPr>
        <p:txBody>
          <a:bodyPr anchorCtr="0" anchor="t" bIns="0" lIns="0" spcFirstLastPara="1" rIns="0" wrap="square" tIns="0">
            <a:spAutoFit/>
          </a:bodyPr>
          <a:lstStyle>
            <a:lvl1pPr lvl="0" rtl="0" algn="l">
              <a:lnSpc>
                <a:spcPct val="86000"/>
              </a:lnSpc>
              <a:spcBef>
                <a:spcPts val="0"/>
              </a:spcBef>
              <a:spcAft>
                <a:spcPts val="0"/>
              </a:spcAft>
              <a:buClr>
                <a:srgbClr val="222222"/>
              </a:buClr>
              <a:buSzPts val="4800"/>
              <a:buFont typeface="Inter"/>
              <a:buNone/>
              <a:defRPr sz="4800">
                <a:solidFill>
                  <a:srgbClr val="222222"/>
                </a:solidFill>
                <a:latin typeface="Inter"/>
                <a:ea typeface="Inter"/>
                <a:cs typeface="Inter"/>
                <a:sym typeface="Inter"/>
              </a:defRPr>
            </a:lvl1pPr>
            <a:lvl2pPr lvl="1" rtl="0" algn="l">
              <a:lnSpc>
                <a:spcPct val="100000"/>
              </a:lnSpc>
              <a:spcBef>
                <a:spcPts val="0"/>
              </a:spcBef>
              <a:spcAft>
                <a:spcPts val="0"/>
              </a:spcAft>
              <a:buClr>
                <a:srgbClr val="222222"/>
              </a:buClr>
              <a:buSzPts val="1400"/>
              <a:buNone/>
              <a:defRPr>
                <a:solidFill>
                  <a:srgbClr val="222222"/>
                </a:solidFill>
              </a:defRPr>
            </a:lvl2pPr>
            <a:lvl3pPr lvl="2" rtl="0" algn="l">
              <a:lnSpc>
                <a:spcPct val="100000"/>
              </a:lnSpc>
              <a:spcBef>
                <a:spcPts val="0"/>
              </a:spcBef>
              <a:spcAft>
                <a:spcPts val="0"/>
              </a:spcAft>
              <a:buClr>
                <a:srgbClr val="222222"/>
              </a:buClr>
              <a:buSzPts val="1400"/>
              <a:buNone/>
              <a:defRPr>
                <a:solidFill>
                  <a:srgbClr val="222222"/>
                </a:solidFill>
              </a:defRPr>
            </a:lvl3pPr>
            <a:lvl4pPr lvl="3" rtl="0" algn="l">
              <a:lnSpc>
                <a:spcPct val="100000"/>
              </a:lnSpc>
              <a:spcBef>
                <a:spcPts val="0"/>
              </a:spcBef>
              <a:spcAft>
                <a:spcPts val="0"/>
              </a:spcAft>
              <a:buClr>
                <a:srgbClr val="222222"/>
              </a:buClr>
              <a:buSzPts val="1400"/>
              <a:buNone/>
              <a:defRPr>
                <a:solidFill>
                  <a:srgbClr val="222222"/>
                </a:solidFill>
              </a:defRPr>
            </a:lvl4pPr>
            <a:lvl5pPr lvl="4" rtl="0" algn="l">
              <a:lnSpc>
                <a:spcPct val="100000"/>
              </a:lnSpc>
              <a:spcBef>
                <a:spcPts val="0"/>
              </a:spcBef>
              <a:spcAft>
                <a:spcPts val="0"/>
              </a:spcAft>
              <a:buClr>
                <a:srgbClr val="222222"/>
              </a:buClr>
              <a:buSzPts val="1400"/>
              <a:buNone/>
              <a:defRPr>
                <a:solidFill>
                  <a:srgbClr val="222222"/>
                </a:solidFill>
              </a:defRPr>
            </a:lvl5pPr>
            <a:lvl6pPr lvl="5" rtl="0" algn="l">
              <a:lnSpc>
                <a:spcPct val="100000"/>
              </a:lnSpc>
              <a:spcBef>
                <a:spcPts val="0"/>
              </a:spcBef>
              <a:spcAft>
                <a:spcPts val="0"/>
              </a:spcAft>
              <a:buClr>
                <a:srgbClr val="222222"/>
              </a:buClr>
              <a:buSzPts val="1400"/>
              <a:buNone/>
              <a:defRPr>
                <a:solidFill>
                  <a:srgbClr val="222222"/>
                </a:solidFill>
              </a:defRPr>
            </a:lvl6pPr>
            <a:lvl7pPr lvl="6" rtl="0" algn="l">
              <a:lnSpc>
                <a:spcPct val="100000"/>
              </a:lnSpc>
              <a:spcBef>
                <a:spcPts val="0"/>
              </a:spcBef>
              <a:spcAft>
                <a:spcPts val="0"/>
              </a:spcAft>
              <a:buClr>
                <a:srgbClr val="222222"/>
              </a:buClr>
              <a:buSzPts val="1400"/>
              <a:buNone/>
              <a:defRPr>
                <a:solidFill>
                  <a:srgbClr val="222222"/>
                </a:solidFill>
              </a:defRPr>
            </a:lvl7pPr>
            <a:lvl8pPr lvl="7" rtl="0" algn="l">
              <a:lnSpc>
                <a:spcPct val="100000"/>
              </a:lnSpc>
              <a:spcBef>
                <a:spcPts val="0"/>
              </a:spcBef>
              <a:spcAft>
                <a:spcPts val="0"/>
              </a:spcAft>
              <a:buClr>
                <a:srgbClr val="222222"/>
              </a:buClr>
              <a:buSzPts val="1400"/>
              <a:buNone/>
              <a:defRPr>
                <a:solidFill>
                  <a:srgbClr val="222222"/>
                </a:solidFill>
              </a:defRPr>
            </a:lvl8pPr>
            <a:lvl9pPr lvl="8" rtl="0" algn="l">
              <a:lnSpc>
                <a:spcPct val="100000"/>
              </a:lnSpc>
              <a:spcBef>
                <a:spcPts val="0"/>
              </a:spcBef>
              <a:spcAft>
                <a:spcPts val="0"/>
              </a:spcAft>
              <a:buClr>
                <a:srgbClr val="222222"/>
              </a:buClr>
              <a:buSzPts val="1400"/>
              <a:buNone/>
              <a:defRPr>
                <a:solidFill>
                  <a:srgbClr val="222222"/>
                </a:solidFill>
              </a:defRPr>
            </a:lvl9pPr>
          </a:lstStyle>
          <a:p/>
        </p:txBody>
      </p:sp>
      <p:sp>
        <p:nvSpPr>
          <p:cNvPr id="40" name="Google Shape;40;p7"/>
          <p:cNvSpPr txBox="1"/>
          <p:nvPr/>
        </p:nvSpPr>
        <p:spPr>
          <a:xfrm>
            <a:off x="-44597" y="223981"/>
            <a:ext cx="362700" cy="635400"/>
          </a:xfrm>
          <a:prstGeom prst="rect">
            <a:avLst/>
          </a:prstGeom>
          <a:noFill/>
          <a:ln>
            <a:noFill/>
          </a:ln>
        </p:spPr>
        <p:txBody>
          <a:bodyPr anchorCtr="0" anchor="t" bIns="0" lIns="0" spcFirstLastPara="1" rIns="0" wrap="square" tIns="0">
            <a:spAutoFit/>
          </a:bodyPr>
          <a:lstStyle/>
          <a:p>
            <a:pPr indent="0" lvl="0" marL="0" rtl="0" algn="r">
              <a:lnSpc>
                <a:spcPct val="86000"/>
              </a:lnSpc>
              <a:spcBef>
                <a:spcPts val="0"/>
              </a:spcBef>
              <a:spcAft>
                <a:spcPts val="0"/>
              </a:spcAft>
              <a:buNone/>
            </a:pPr>
            <a:r>
              <a:rPr lang="en" sz="4800">
                <a:solidFill>
                  <a:srgbClr val="222222"/>
                </a:solidFill>
                <a:latin typeface="Inter"/>
                <a:ea typeface="Inter"/>
                <a:cs typeface="Inter"/>
                <a:sym typeface="Inter"/>
              </a:rPr>
              <a:t>“</a:t>
            </a:r>
            <a:endParaRPr sz="4800">
              <a:solidFill>
                <a:srgbClr val="222222"/>
              </a:solidFill>
              <a:latin typeface="Inter"/>
              <a:ea typeface="Inter"/>
              <a:cs typeface="Inter"/>
              <a:sym typeface="Inte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with graphics 1">
  <p:cSld name="CUSTOM_18">
    <p:bg>
      <p:bgPr>
        <a:solidFill>
          <a:srgbClr val="002855"/>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47487" y="177050"/>
            <a:ext cx="6264600" cy="6381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rgbClr val="FFFFFF"/>
              </a:buClr>
              <a:buSzPts val="3400"/>
              <a:buFont typeface="Inter"/>
              <a:buNone/>
              <a:defRPr sz="3400">
                <a:solidFill>
                  <a:srgbClr val="FFFFFF"/>
                </a:solidFill>
                <a:latin typeface="Inter"/>
                <a:ea typeface="Inter"/>
                <a:cs typeface="Inter"/>
                <a:sym typeface="Inter"/>
              </a:defRPr>
            </a:lvl1pPr>
            <a:lvl2pPr lvl="1" rtl="0" algn="l">
              <a:lnSpc>
                <a:spcPct val="100000"/>
              </a:lnSpc>
              <a:spcBef>
                <a:spcPts val="0"/>
              </a:spcBef>
              <a:spcAft>
                <a:spcPts val="0"/>
              </a:spcAft>
              <a:buClr>
                <a:srgbClr val="FFFFFF"/>
              </a:buClr>
              <a:buSzPts val="3400"/>
              <a:buFont typeface="Inter Medium"/>
              <a:buNone/>
              <a:defRPr sz="3400">
                <a:solidFill>
                  <a:srgbClr val="FFFFFF"/>
                </a:solidFill>
                <a:latin typeface="Inter Medium"/>
                <a:ea typeface="Inter Medium"/>
                <a:cs typeface="Inter Medium"/>
                <a:sym typeface="Inter Medium"/>
              </a:defRPr>
            </a:lvl2pPr>
            <a:lvl3pPr lvl="2" rtl="0" algn="l">
              <a:lnSpc>
                <a:spcPct val="100000"/>
              </a:lnSpc>
              <a:spcBef>
                <a:spcPts val="0"/>
              </a:spcBef>
              <a:spcAft>
                <a:spcPts val="0"/>
              </a:spcAft>
              <a:buClr>
                <a:srgbClr val="FFFFFF"/>
              </a:buClr>
              <a:buSzPts val="3400"/>
              <a:buFont typeface="Inter Medium"/>
              <a:buNone/>
              <a:defRPr sz="3400">
                <a:solidFill>
                  <a:srgbClr val="FFFFFF"/>
                </a:solidFill>
                <a:latin typeface="Inter Medium"/>
                <a:ea typeface="Inter Medium"/>
                <a:cs typeface="Inter Medium"/>
                <a:sym typeface="Inter Medium"/>
              </a:defRPr>
            </a:lvl3pPr>
            <a:lvl4pPr lvl="3" rtl="0" algn="l">
              <a:lnSpc>
                <a:spcPct val="100000"/>
              </a:lnSpc>
              <a:spcBef>
                <a:spcPts val="0"/>
              </a:spcBef>
              <a:spcAft>
                <a:spcPts val="0"/>
              </a:spcAft>
              <a:buClr>
                <a:srgbClr val="FFFFFF"/>
              </a:buClr>
              <a:buSzPts val="3400"/>
              <a:buFont typeface="Inter Medium"/>
              <a:buNone/>
              <a:defRPr sz="3400">
                <a:solidFill>
                  <a:srgbClr val="FFFFFF"/>
                </a:solidFill>
                <a:latin typeface="Inter Medium"/>
                <a:ea typeface="Inter Medium"/>
                <a:cs typeface="Inter Medium"/>
                <a:sym typeface="Inter Medium"/>
              </a:defRPr>
            </a:lvl4pPr>
            <a:lvl5pPr lvl="4" rtl="0" algn="l">
              <a:lnSpc>
                <a:spcPct val="100000"/>
              </a:lnSpc>
              <a:spcBef>
                <a:spcPts val="0"/>
              </a:spcBef>
              <a:spcAft>
                <a:spcPts val="0"/>
              </a:spcAft>
              <a:buClr>
                <a:srgbClr val="FFFFFF"/>
              </a:buClr>
              <a:buSzPts val="3400"/>
              <a:buFont typeface="Inter Medium"/>
              <a:buNone/>
              <a:defRPr sz="3400">
                <a:solidFill>
                  <a:srgbClr val="FFFFFF"/>
                </a:solidFill>
                <a:latin typeface="Inter Medium"/>
                <a:ea typeface="Inter Medium"/>
                <a:cs typeface="Inter Medium"/>
                <a:sym typeface="Inter Medium"/>
              </a:defRPr>
            </a:lvl5pPr>
            <a:lvl6pPr lvl="5" rtl="0" algn="l">
              <a:lnSpc>
                <a:spcPct val="100000"/>
              </a:lnSpc>
              <a:spcBef>
                <a:spcPts val="0"/>
              </a:spcBef>
              <a:spcAft>
                <a:spcPts val="0"/>
              </a:spcAft>
              <a:buClr>
                <a:srgbClr val="FFFFFF"/>
              </a:buClr>
              <a:buSzPts val="3400"/>
              <a:buFont typeface="Inter Medium"/>
              <a:buNone/>
              <a:defRPr sz="3400">
                <a:solidFill>
                  <a:srgbClr val="FFFFFF"/>
                </a:solidFill>
                <a:latin typeface="Inter Medium"/>
                <a:ea typeface="Inter Medium"/>
                <a:cs typeface="Inter Medium"/>
                <a:sym typeface="Inter Medium"/>
              </a:defRPr>
            </a:lvl6pPr>
            <a:lvl7pPr lvl="6" rtl="0" algn="l">
              <a:lnSpc>
                <a:spcPct val="100000"/>
              </a:lnSpc>
              <a:spcBef>
                <a:spcPts val="0"/>
              </a:spcBef>
              <a:spcAft>
                <a:spcPts val="0"/>
              </a:spcAft>
              <a:buClr>
                <a:srgbClr val="FFFFFF"/>
              </a:buClr>
              <a:buSzPts val="3400"/>
              <a:buFont typeface="Inter Medium"/>
              <a:buNone/>
              <a:defRPr sz="3400">
                <a:solidFill>
                  <a:srgbClr val="FFFFFF"/>
                </a:solidFill>
                <a:latin typeface="Inter Medium"/>
                <a:ea typeface="Inter Medium"/>
                <a:cs typeface="Inter Medium"/>
                <a:sym typeface="Inter Medium"/>
              </a:defRPr>
            </a:lvl7pPr>
            <a:lvl8pPr lvl="7" rtl="0" algn="l">
              <a:lnSpc>
                <a:spcPct val="100000"/>
              </a:lnSpc>
              <a:spcBef>
                <a:spcPts val="0"/>
              </a:spcBef>
              <a:spcAft>
                <a:spcPts val="0"/>
              </a:spcAft>
              <a:buClr>
                <a:srgbClr val="FFFFFF"/>
              </a:buClr>
              <a:buSzPts val="3400"/>
              <a:buFont typeface="Inter Medium"/>
              <a:buNone/>
              <a:defRPr sz="3400">
                <a:solidFill>
                  <a:srgbClr val="FFFFFF"/>
                </a:solidFill>
                <a:latin typeface="Inter Medium"/>
                <a:ea typeface="Inter Medium"/>
                <a:cs typeface="Inter Medium"/>
                <a:sym typeface="Inter Medium"/>
              </a:defRPr>
            </a:lvl8pPr>
            <a:lvl9pPr lvl="8" rtl="0" algn="l">
              <a:lnSpc>
                <a:spcPct val="100000"/>
              </a:lnSpc>
              <a:spcBef>
                <a:spcPts val="0"/>
              </a:spcBef>
              <a:spcAft>
                <a:spcPts val="0"/>
              </a:spcAft>
              <a:buClr>
                <a:srgbClr val="FFFFFF"/>
              </a:buClr>
              <a:buSzPts val="3400"/>
              <a:buFont typeface="Inter Medium"/>
              <a:buNone/>
              <a:defRPr sz="3400">
                <a:solidFill>
                  <a:srgbClr val="FFFFFF"/>
                </a:solidFill>
                <a:latin typeface="Inter Medium"/>
                <a:ea typeface="Inter Medium"/>
                <a:cs typeface="Inter Medium"/>
                <a:sym typeface="Inter Medium"/>
              </a:defRPr>
            </a:lvl9pPr>
          </a:lstStyle>
          <a:p/>
        </p:txBody>
      </p:sp>
      <p:pic>
        <p:nvPicPr>
          <p:cNvPr id="43" name="Google Shape;43;p8"/>
          <p:cNvPicPr preferRelativeResize="0"/>
          <p:nvPr/>
        </p:nvPicPr>
        <p:blipFill>
          <a:blip r:embed="rId2">
            <a:alphaModFix/>
          </a:blip>
          <a:stretch>
            <a:fillRect/>
          </a:stretch>
        </p:blipFill>
        <p:spPr>
          <a:xfrm>
            <a:off x="0" y="2571750"/>
            <a:ext cx="9144003" cy="257175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with graphics 2">
  <p:cSld name="CUSTOM_18_1">
    <p:bg>
      <p:bgPr>
        <a:solidFill>
          <a:srgbClr val="002855"/>
        </a:solidFill>
      </p:bgPr>
    </p:bg>
    <p:spTree>
      <p:nvGrpSpPr>
        <p:cNvPr id="44" name="Shape 44"/>
        <p:cNvGrpSpPr/>
        <p:nvPr/>
      </p:nvGrpSpPr>
      <p:grpSpPr>
        <a:xfrm>
          <a:off x="0" y="0"/>
          <a:ext cx="0" cy="0"/>
          <a:chOff x="0" y="0"/>
          <a:chExt cx="0" cy="0"/>
        </a:xfrm>
      </p:grpSpPr>
      <p:sp>
        <p:nvSpPr>
          <p:cNvPr id="45" name="Google Shape;45;p9"/>
          <p:cNvSpPr txBox="1"/>
          <p:nvPr>
            <p:ph type="title"/>
          </p:nvPr>
        </p:nvSpPr>
        <p:spPr>
          <a:xfrm>
            <a:off x="347487" y="177050"/>
            <a:ext cx="6264600" cy="6381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rgbClr val="FFFFFF"/>
              </a:buClr>
              <a:buSzPts val="3400"/>
              <a:buFont typeface="Inter"/>
              <a:buNone/>
              <a:defRPr sz="3400">
                <a:solidFill>
                  <a:srgbClr val="FFFFFF"/>
                </a:solidFill>
                <a:latin typeface="Inter"/>
                <a:ea typeface="Inter"/>
                <a:cs typeface="Inter"/>
                <a:sym typeface="Inter"/>
              </a:defRPr>
            </a:lvl1pPr>
            <a:lvl2pPr lvl="1" rtl="0" algn="l">
              <a:lnSpc>
                <a:spcPct val="100000"/>
              </a:lnSpc>
              <a:spcBef>
                <a:spcPts val="0"/>
              </a:spcBef>
              <a:spcAft>
                <a:spcPts val="0"/>
              </a:spcAft>
              <a:buClr>
                <a:srgbClr val="FFFFFF"/>
              </a:buClr>
              <a:buSzPts val="3400"/>
              <a:buFont typeface="Inter Medium"/>
              <a:buNone/>
              <a:defRPr sz="3400">
                <a:solidFill>
                  <a:srgbClr val="FFFFFF"/>
                </a:solidFill>
                <a:latin typeface="Inter Medium"/>
                <a:ea typeface="Inter Medium"/>
                <a:cs typeface="Inter Medium"/>
                <a:sym typeface="Inter Medium"/>
              </a:defRPr>
            </a:lvl2pPr>
            <a:lvl3pPr lvl="2" rtl="0" algn="l">
              <a:lnSpc>
                <a:spcPct val="100000"/>
              </a:lnSpc>
              <a:spcBef>
                <a:spcPts val="0"/>
              </a:spcBef>
              <a:spcAft>
                <a:spcPts val="0"/>
              </a:spcAft>
              <a:buClr>
                <a:srgbClr val="FFFFFF"/>
              </a:buClr>
              <a:buSzPts val="3400"/>
              <a:buFont typeface="Inter Medium"/>
              <a:buNone/>
              <a:defRPr sz="3400">
                <a:solidFill>
                  <a:srgbClr val="FFFFFF"/>
                </a:solidFill>
                <a:latin typeface="Inter Medium"/>
                <a:ea typeface="Inter Medium"/>
                <a:cs typeface="Inter Medium"/>
                <a:sym typeface="Inter Medium"/>
              </a:defRPr>
            </a:lvl3pPr>
            <a:lvl4pPr lvl="3" rtl="0" algn="l">
              <a:lnSpc>
                <a:spcPct val="100000"/>
              </a:lnSpc>
              <a:spcBef>
                <a:spcPts val="0"/>
              </a:spcBef>
              <a:spcAft>
                <a:spcPts val="0"/>
              </a:spcAft>
              <a:buClr>
                <a:srgbClr val="FFFFFF"/>
              </a:buClr>
              <a:buSzPts val="3400"/>
              <a:buFont typeface="Inter Medium"/>
              <a:buNone/>
              <a:defRPr sz="3400">
                <a:solidFill>
                  <a:srgbClr val="FFFFFF"/>
                </a:solidFill>
                <a:latin typeface="Inter Medium"/>
                <a:ea typeface="Inter Medium"/>
                <a:cs typeface="Inter Medium"/>
                <a:sym typeface="Inter Medium"/>
              </a:defRPr>
            </a:lvl4pPr>
            <a:lvl5pPr lvl="4" rtl="0" algn="l">
              <a:lnSpc>
                <a:spcPct val="100000"/>
              </a:lnSpc>
              <a:spcBef>
                <a:spcPts val="0"/>
              </a:spcBef>
              <a:spcAft>
                <a:spcPts val="0"/>
              </a:spcAft>
              <a:buClr>
                <a:srgbClr val="FFFFFF"/>
              </a:buClr>
              <a:buSzPts val="3400"/>
              <a:buFont typeface="Inter Medium"/>
              <a:buNone/>
              <a:defRPr sz="3400">
                <a:solidFill>
                  <a:srgbClr val="FFFFFF"/>
                </a:solidFill>
                <a:latin typeface="Inter Medium"/>
                <a:ea typeface="Inter Medium"/>
                <a:cs typeface="Inter Medium"/>
                <a:sym typeface="Inter Medium"/>
              </a:defRPr>
            </a:lvl5pPr>
            <a:lvl6pPr lvl="5" rtl="0" algn="l">
              <a:lnSpc>
                <a:spcPct val="100000"/>
              </a:lnSpc>
              <a:spcBef>
                <a:spcPts val="0"/>
              </a:spcBef>
              <a:spcAft>
                <a:spcPts val="0"/>
              </a:spcAft>
              <a:buClr>
                <a:srgbClr val="FFFFFF"/>
              </a:buClr>
              <a:buSzPts val="3400"/>
              <a:buFont typeface="Inter Medium"/>
              <a:buNone/>
              <a:defRPr sz="3400">
                <a:solidFill>
                  <a:srgbClr val="FFFFFF"/>
                </a:solidFill>
                <a:latin typeface="Inter Medium"/>
                <a:ea typeface="Inter Medium"/>
                <a:cs typeface="Inter Medium"/>
                <a:sym typeface="Inter Medium"/>
              </a:defRPr>
            </a:lvl6pPr>
            <a:lvl7pPr lvl="6" rtl="0" algn="l">
              <a:lnSpc>
                <a:spcPct val="100000"/>
              </a:lnSpc>
              <a:spcBef>
                <a:spcPts val="0"/>
              </a:spcBef>
              <a:spcAft>
                <a:spcPts val="0"/>
              </a:spcAft>
              <a:buClr>
                <a:srgbClr val="FFFFFF"/>
              </a:buClr>
              <a:buSzPts val="3400"/>
              <a:buFont typeface="Inter Medium"/>
              <a:buNone/>
              <a:defRPr sz="3400">
                <a:solidFill>
                  <a:srgbClr val="FFFFFF"/>
                </a:solidFill>
                <a:latin typeface="Inter Medium"/>
                <a:ea typeface="Inter Medium"/>
                <a:cs typeface="Inter Medium"/>
                <a:sym typeface="Inter Medium"/>
              </a:defRPr>
            </a:lvl7pPr>
            <a:lvl8pPr lvl="7" rtl="0" algn="l">
              <a:lnSpc>
                <a:spcPct val="100000"/>
              </a:lnSpc>
              <a:spcBef>
                <a:spcPts val="0"/>
              </a:spcBef>
              <a:spcAft>
                <a:spcPts val="0"/>
              </a:spcAft>
              <a:buClr>
                <a:srgbClr val="FFFFFF"/>
              </a:buClr>
              <a:buSzPts val="3400"/>
              <a:buFont typeface="Inter Medium"/>
              <a:buNone/>
              <a:defRPr sz="3400">
                <a:solidFill>
                  <a:srgbClr val="FFFFFF"/>
                </a:solidFill>
                <a:latin typeface="Inter Medium"/>
                <a:ea typeface="Inter Medium"/>
                <a:cs typeface="Inter Medium"/>
                <a:sym typeface="Inter Medium"/>
              </a:defRPr>
            </a:lvl8pPr>
            <a:lvl9pPr lvl="8" rtl="0" algn="l">
              <a:lnSpc>
                <a:spcPct val="100000"/>
              </a:lnSpc>
              <a:spcBef>
                <a:spcPts val="0"/>
              </a:spcBef>
              <a:spcAft>
                <a:spcPts val="0"/>
              </a:spcAft>
              <a:buClr>
                <a:srgbClr val="FFFFFF"/>
              </a:buClr>
              <a:buSzPts val="3400"/>
              <a:buFont typeface="Inter Medium"/>
              <a:buNone/>
              <a:defRPr sz="3400">
                <a:solidFill>
                  <a:srgbClr val="FFFFFF"/>
                </a:solidFill>
                <a:latin typeface="Inter Medium"/>
                <a:ea typeface="Inter Medium"/>
                <a:cs typeface="Inter Medium"/>
                <a:sym typeface="Inter Medium"/>
              </a:defRPr>
            </a:lvl9pPr>
          </a:lstStyle>
          <a:p/>
        </p:txBody>
      </p:sp>
      <p:pic>
        <p:nvPicPr>
          <p:cNvPr id="46" name="Google Shape;46;p9"/>
          <p:cNvPicPr preferRelativeResize="0"/>
          <p:nvPr/>
        </p:nvPicPr>
        <p:blipFill>
          <a:blip r:embed="rId2">
            <a:alphaModFix/>
          </a:blip>
          <a:stretch>
            <a:fillRect/>
          </a:stretch>
        </p:blipFill>
        <p:spPr>
          <a:xfrm>
            <a:off x="0" y="2571750"/>
            <a:ext cx="9144003" cy="257175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graphic &amp; photo">
  <p:cSld name="CUSTOM_18_1_1_1">
    <p:bg>
      <p:bgPr>
        <a:solidFill>
          <a:srgbClr val="000000">
            <a:alpha val="0"/>
          </a:srgbClr>
        </a:solidFill>
      </p:bgPr>
    </p:bg>
    <p:spTree>
      <p:nvGrpSpPr>
        <p:cNvPr id="47" name="Shape 47"/>
        <p:cNvGrpSpPr/>
        <p:nvPr/>
      </p:nvGrpSpPr>
      <p:grpSpPr>
        <a:xfrm>
          <a:off x="0" y="0"/>
          <a:ext cx="0" cy="0"/>
          <a:chOff x="0" y="0"/>
          <a:chExt cx="0" cy="0"/>
        </a:xfrm>
      </p:grpSpPr>
      <p:sp>
        <p:nvSpPr>
          <p:cNvPr id="48" name="Google Shape;48;p10"/>
          <p:cNvSpPr txBox="1"/>
          <p:nvPr>
            <p:ph type="title"/>
          </p:nvPr>
        </p:nvSpPr>
        <p:spPr>
          <a:xfrm>
            <a:off x="347487" y="227100"/>
            <a:ext cx="3677100" cy="858300"/>
          </a:xfrm>
          <a:prstGeom prst="rect">
            <a:avLst/>
          </a:prstGeom>
          <a:noFill/>
          <a:ln>
            <a:noFill/>
          </a:ln>
        </p:spPr>
        <p:txBody>
          <a:bodyPr anchorCtr="0" anchor="t" bIns="0" lIns="0" spcFirstLastPara="1" rIns="0" wrap="square" tIns="0">
            <a:spAutoFit/>
          </a:bodyPr>
          <a:lstStyle>
            <a:lvl1pPr lvl="0" rtl="0" algn="l">
              <a:lnSpc>
                <a:spcPct val="88000"/>
              </a:lnSpc>
              <a:spcBef>
                <a:spcPts val="0"/>
              </a:spcBef>
              <a:spcAft>
                <a:spcPts val="0"/>
              </a:spcAft>
              <a:buClr>
                <a:schemeClr val="dk1"/>
              </a:buClr>
              <a:buSzPts val="3400"/>
              <a:buFont typeface="Inter"/>
              <a:buNone/>
              <a:defRPr sz="3400">
                <a:solidFill>
                  <a:schemeClr val="dk1"/>
                </a:solidFill>
                <a:latin typeface="Inter"/>
                <a:ea typeface="Inter"/>
                <a:cs typeface="Inter"/>
                <a:sym typeface="Inter"/>
              </a:defRPr>
            </a:lvl1pPr>
            <a:lvl2pPr lvl="1" rtl="0" algn="l">
              <a:lnSpc>
                <a:spcPct val="88000"/>
              </a:lnSpc>
              <a:spcBef>
                <a:spcPts val="0"/>
              </a:spcBef>
              <a:spcAft>
                <a:spcPts val="0"/>
              </a:spcAft>
              <a:buSzPts val="1400"/>
              <a:buNone/>
              <a:defRPr/>
            </a:lvl2pPr>
            <a:lvl3pPr lvl="2" rtl="0" algn="l">
              <a:lnSpc>
                <a:spcPct val="88000"/>
              </a:lnSpc>
              <a:spcBef>
                <a:spcPts val="0"/>
              </a:spcBef>
              <a:spcAft>
                <a:spcPts val="0"/>
              </a:spcAft>
              <a:buSzPts val="1400"/>
              <a:buNone/>
              <a:defRPr/>
            </a:lvl3pPr>
            <a:lvl4pPr lvl="3" rtl="0" algn="l">
              <a:lnSpc>
                <a:spcPct val="88000"/>
              </a:lnSpc>
              <a:spcBef>
                <a:spcPts val="0"/>
              </a:spcBef>
              <a:spcAft>
                <a:spcPts val="0"/>
              </a:spcAft>
              <a:buSzPts val="1400"/>
              <a:buNone/>
              <a:defRPr/>
            </a:lvl4pPr>
            <a:lvl5pPr lvl="4" rtl="0" algn="l">
              <a:lnSpc>
                <a:spcPct val="88000"/>
              </a:lnSpc>
              <a:spcBef>
                <a:spcPts val="0"/>
              </a:spcBef>
              <a:spcAft>
                <a:spcPts val="0"/>
              </a:spcAft>
              <a:buSzPts val="1400"/>
              <a:buNone/>
              <a:defRPr/>
            </a:lvl5pPr>
            <a:lvl6pPr lvl="5" rtl="0" algn="l">
              <a:lnSpc>
                <a:spcPct val="88000"/>
              </a:lnSpc>
              <a:spcBef>
                <a:spcPts val="0"/>
              </a:spcBef>
              <a:spcAft>
                <a:spcPts val="0"/>
              </a:spcAft>
              <a:buSzPts val="1400"/>
              <a:buNone/>
              <a:defRPr/>
            </a:lvl6pPr>
            <a:lvl7pPr lvl="6" rtl="0" algn="l">
              <a:lnSpc>
                <a:spcPct val="88000"/>
              </a:lnSpc>
              <a:spcBef>
                <a:spcPts val="0"/>
              </a:spcBef>
              <a:spcAft>
                <a:spcPts val="0"/>
              </a:spcAft>
              <a:buSzPts val="1400"/>
              <a:buNone/>
              <a:defRPr/>
            </a:lvl7pPr>
            <a:lvl8pPr lvl="7" rtl="0" algn="l">
              <a:lnSpc>
                <a:spcPct val="88000"/>
              </a:lnSpc>
              <a:spcBef>
                <a:spcPts val="0"/>
              </a:spcBef>
              <a:spcAft>
                <a:spcPts val="0"/>
              </a:spcAft>
              <a:buSzPts val="1400"/>
              <a:buNone/>
              <a:defRPr/>
            </a:lvl8pPr>
            <a:lvl9pPr lvl="8" rtl="0" algn="l">
              <a:lnSpc>
                <a:spcPct val="88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slideLayout" Target="../slideLayouts/slideLayout44.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46" Type="http://schemas.openxmlformats.org/officeDocument/2006/relationships/theme" Target="../theme/theme2.xml"/><Relationship Id="rId23" Type="http://schemas.openxmlformats.org/officeDocument/2006/relationships/slideLayout" Target="../slideLayouts/slideLayout23.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alpha val="0"/>
          </a:srgbClr>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68200" y="325350"/>
            <a:ext cx="5184000" cy="566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500"/>
              <a:buFont typeface="Inter"/>
              <a:buNone/>
              <a:defRPr i="0" sz="2500" u="none" cap="none" strike="noStrike">
                <a:solidFill>
                  <a:srgbClr val="000000"/>
                </a:solidFill>
                <a:latin typeface="Inter"/>
                <a:ea typeface="Inter"/>
                <a:cs typeface="Inter"/>
                <a:sym typeface="Inter"/>
              </a:defRPr>
            </a:lvl1pPr>
            <a:lvl2pPr lvl="1" marR="0" rtl="0" algn="l">
              <a:lnSpc>
                <a:spcPct val="100000"/>
              </a:lnSpc>
              <a:spcBef>
                <a:spcPts val="0"/>
              </a:spcBef>
              <a:spcAft>
                <a:spcPts val="0"/>
              </a:spcAft>
              <a:buClr>
                <a:srgbClr val="000000"/>
              </a:buClr>
              <a:buSzPts val="1500"/>
              <a:buFont typeface="Inter"/>
              <a:buNone/>
              <a:defRPr i="0" sz="1500" u="none" cap="none" strike="noStrike">
                <a:solidFill>
                  <a:srgbClr val="000000"/>
                </a:solidFill>
                <a:latin typeface="Inter"/>
                <a:ea typeface="Inter"/>
                <a:cs typeface="Inter"/>
                <a:sym typeface="Inter"/>
              </a:defRPr>
            </a:lvl2pPr>
            <a:lvl3pPr lvl="2" marR="0" rtl="0" algn="l">
              <a:lnSpc>
                <a:spcPct val="100000"/>
              </a:lnSpc>
              <a:spcBef>
                <a:spcPts val="0"/>
              </a:spcBef>
              <a:spcAft>
                <a:spcPts val="0"/>
              </a:spcAft>
              <a:buClr>
                <a:srgbClr val="000000"/>
              </a:buClr>
              <a:buSzPts val="1500"/>
              <a:buFont typeface="Inter"/>
              <a:buNone/>
              <a:defRPr i="0" sz="1500" u="none" cap="none" strike="noStrike">
                <a:solidFill>
                  <a:srgbClr val="000000"/>
                </a:solidFill>
                <a:latin typeface="Inter"/>
                <a:ea typeface="Inter"/>
                <a:cs typeface="Inter"/>
                <a:sym typeface="Inter"/>
              </a:defRPr>
            </a:lvl3pPr>
            <a:lvl4pPr lvl="3" marR="0" rtl="0" algn="l">
              <a:lnSpc>
                <a:spcPct val="100000"/>
              </a:lnSpc>
              <a:spcBef>
                <a:spcPts val="0"/>
              </a:spcBef>
              <a:spcAft>
                <a:spcPts val="0"/>
              </a:spcAft>
              <a:buClr>
                <a:srgbClr val="000000"/>
              </a:buClr>
              <a:buSzPts val="1500"/>
              <a:buFont typeface="Inter"/>
              <a:buNone/>
              <a:defRPr i="0" sz="1500" u="none" cap="none" strike="noStrike">
                <a:solidFill>
                  <a:srgbClr val="000000"/>
                </a:solidFill>
                <a:latin typeface="Inter"/>
                <a:ea typeface="Inter"/>
                <a:cs typeface="Inter"/>
                <a:sym typeface="Inter"/>
              </a:defRPr>
            </a:lvl4pPr>
            <a:lvl5pPr lvl="4" marR="0" rtl="0" algn="l">
              <a:lnSpc>
                <a:spcPct val="100000"/>
              </a:lnSpc>
              <a:spcBef>
                <a:spcPts val="0"/>
              </a:spcBef>
              <a:spcAft>
                <a:spcPts val="0"/>
              </a:spcAft>
              <a:buClr>
                <a:srgbClr val="000000"/>
              </a:buClr>
              <a:buSzPts val="1500"/>
              <a:buFont typeface="Inter"/>
              <a:buNone/>
              <a:defRPr i="0" sz="1500" u="none" cap="none" strike="noStrike">
                <a:solidFill>
                  <a:srgbClr val="000000"/>
                </a:solidFill>
                <a:latin typeface="Inter"/>
                <a:ea typeface="Inter"/>
                <a:cs typeface="Inter"/>
                <a:sym typeface="Inter"/>
              </a:defRPr>
            </a:lvl5pPr>
            <a:lvl6pPr lvl="5" marR="0" rtl="0" algn="l">
              <a:lnSpc>
                <a:spcPct val="100000"/>
              </a:lnSpc>
              <a:spcBef>
                <a:spcPts val="0"/>
              </a:spcBef>
              <a:spcAft>
                <a:spcPts val="0"/>
              </a:spcAft>
              <a:buClr>
                <a:srgbClr val="000000"/>
              </a:buClr>
              <a:buSzPts val="1500"/>
              <a:buFont typeface="Inter"/>
              <a:buNone/>
              <a:defRPr i="0" sz="1500" u="none" cap="none" strike="noStrike">
                <a:solidFill>
                  <a:srgbClr val="000000"/>
                </a:solidFill>
                <a:latin typeface="Inter"/>
                <a:ea typeface="Inter"/>
                <a:cs typeface="Inter"/>
                <a:sym typeface="Inter"/>
              </a:defRPr>
            </a:lvl6pPr>
            <a:lvl7pPr lvl="6" marR="0" rtl="0" algn="l">
              <a:lnSpc>
                <a:spcPct val="100000"/>
              </a:lnSpc>
              <a:spcBef>
                <a:spcPts val="0"/>
              </a:spcBef>
              <a:spcAft>
                <a:spcPts val="0"/>
              </a:spcAft>
              <a:buClr>
                <a:srgbClr val="000000"/>
              </a:buClr>
              <a:buSzPts val="1500"/>
              <a:buFont typeface="Inter"/>
              <a:buNone/>
              <a:defRPr i="0" sz="1500" u="none" cap="none" strike="noStrike">
                <a:solidFill>
                  <a:srgbClr val="000000"/>
                </a:solidFill>
                <a:latin typeface="Inter"/>
                <a:ea typeface="Inter"/>
                <a:cs typeface="Inter"/>
                <a:sym typeface="Inter"/>
              </a:defRPr>
            </a:lvl7pPr>
            <a:lvl8pPr lvl="7" marR="0" rtl="0" algn="l">
              <a:lnSpc>
                <a:spcPct val="100000"/>
              </a:lnSpc>
              <a:spcBef>
                <a:spcPts val="0"/>
              </a:spcBef>
              <a:spcAft>
                <a:spcPts val="0"/>
              </a:spcAft>
              <a:buClr>
                <a:srgbClr val="000000"/>
              </a:buClr>
              <a:buSzPts val="1500"/>
              <a:buFont typeface="Inter"/>
              <a:buNone/>
              <a:defRPr i="0" sz="1500" u="none" cap="none" strike="noStrike">
                <a:solidFill>
                  <a:srgbClr val="000000"/>
                </a:solidFill>
                <a:latin typeface="Inter"/>
                <a:ea typeface="Inter"/>
                <a:cs typeface="Inter"/>
                <a:sym typeface="Inter"/>
              </a:defRPr>
            </a:lvl8pPr>
            <a:lvl9pPr lvl="8" marR="0" rtl="0" algn="l">
              <a:lnSpc>
                <a:spcPct val="100000"/>
              </a:lnSpc>
              <a:spcBef>
                <a:spcPts val="0"/>
              </a:spcBef>
              <a:spcAft>
                <a:spcPts val="0"/>
              </a:spcAft>
              <a:buClr>
                <a:srgbClr val="000000"/>
              </a:buClr>
              <a:buSzPts val="1500"/>
              <a:buFont typeface="Inter"/>
              <a:buNone/>
              <a:defRPr i="0" sz="1500" u="none" cap="none" strike="noStrike">
                <a:solidFill>
                  <a:srgbClr val="000000"/>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528">
          <p15:clr>
            <a:srgbClr val="EA4335"/>
          </p15:clr>
        </p15:guide>
        <p15:guide id="2" pos="2880">
          <p15:clr>
            <a:srgbClr val="EA4335"/>
          </p15:clr>
        </p15:guide>
        <p15:guide id="3" pos="173">
          <p15:clr>
            <a:srgbClr val="EA4335"/>
          </p15:clr>
        </p15:guide>
        <p15:guide id="4" pos="5587">
          <p15:clr>
            <a:srgbClr val="EA4335"/>
          </p15:clr>
        </p15:guide>
        <p15:guide id="5" pos="1527">
          <p15:clr>
            <a:srgbClr val="EA4335"/>
          </p15:clr>
        </p15:guide>
        <p15:guide id="6" pos="850">
          <p15:clr>
            <a:srgbClr val="EA4335"/>
          </p15:clr>
        </p15:guide>
        <p15:guide id="7" pos="2203">
          <p15:clr>
            <a:srgbClr val="EA4335"/>
          </p15:clr>
        </p15:guide>
        <p15:guide id="8" pos="4234">
          <p15:clr>
            <a:srgbClr val="EA4335"/>
          </p15:clr>
        </p15:guide>
        <p15:guide id="9" pos="3557">
          <p15:clr>
            <a:srgbClr val="EA4335"/>
          </p15:clr>
        </p15:guide>
        <p15:guide id="10" pos="4911">
          <p15:clr>
            <a:srgbClr val="EA4335"/>
          </p15:clr>
        </p15:guide>
        <p15:guide id="11" orient="horz" pos="176">
          <p15:clr>
            <a:srgbClr val="EA4335"/>
          </p15:clr>
        </p15:guide>
        <p15:guide id="12" orient="horz" pos="2880">
          <p15:clr>
            <a:srgbClr val="EA4335"/>
          </p15:clr>
        </p15:guide>
        <p15:guide id="13" orient="horz" pos="852">
          <p15:clr>
            <a:srgbClr val="EA4335"/>
          </p15:clr>
        </p15:guide>
        <p15:guide id="14" orient="horz" pos="514">
          <p15:clr>
            <a:srgbClr val="EA4335"/>
          </p15:clr>
        </p15:guide>
        <p15:guide id="15" orient="horz" pos="1190">
          <p15:clr>
            <a:srgbClr val="EA4335"/>
          </p15:clr>
        </p15:guide>
        <p15:guide id="16" orient="horz" pos="2204">
          <p15:clr>
            <a:srgbClr val="EA4335"/>
          </p15:clr>
        </p15:guide>
        <p15:guide id="17" orient="horz" pos="1866">
          <p15:clr>
            <a:srgbClr val="EA4335"/>
          </p15:clr>
        </p15:guide>
        <p15:guide id="18" orient="horz" pos="2542">
          <p15:clr>
            <a:srgbClr val="EA4335"/>
          </p15:clr>
        </p15:guide>
        <p15:guide id="19" pos="2936">
          <p15:clr>
            <a:srgbClr val="85C0DA"/>
          </p15:clr>
        </p15:guide>
        <p15:guide id="20" pos="2825">
          <p15:clr>
            <a:srgbClr val="85C0DA"/>
          </p15:clr>
        </p15:guide>
        <p15:guide id="21" pos="2263">
          <p15:clr>
            <a:srgbClr val="85C0DA"/>
          </p15:clr>
        </p15:guide>
        <p15:guide id="22" pos="2144">
          <p15:clr>
            <a:srgbClr val="85C0DA"/>
          </p15:clr>
        </p15:guide>
        <p15:guide id="23" pos="1582">
          <p15:clr>
            <a:srgbClr val="85C0DA"/>
          </p15:clr>
        </p15:guide>
        <p15:guide id="24" pos="1471">
          <p15:clr>
            <a:srgbClr val="85C0DA"/>
          </p15:clr>
        </p15:guide>
        <p15:guide id="25" pos="909">
          <p15:clr>
            <a:srgbClr val="85C0DA"/>
          </p15:clr>
        </p15:guide>
        <p15:guide id="26" pos="798">
          <p15:clr>
            <a:srgbClr val="85C0DA"/>
          </p15:clr>
        </p15:guide>
        <p15:guide id="27" pos="229">
          <p15:clr>
            <a:srgbClr val="85C0DA"/>
          </p15:clr>
        </p15:guide>
        <p15:guide id="28" pos="4290">
          <p15:clr>
            <a:srgbClr val="85C0DA"/>
          </p15:clr>
        </p15:guide>
        <p15:guide id="29" pos="3498">
          <p15:clr>
            <a:srgbClr val="85C0DA"/>
          </p15:clr>
        </p15:guide>
        <p15:guide id="30" pos="3616">
          <p15:clr>
            <a:srgbClr val="85C0DA"/>
          </p15:clr>
        </p15:guide>
        <p15:guide id="31" pos="4178">
          <p15:clr>
            <a:srgbClr val="85C0DA"/>
          </p15:clr>
        </p15:guide>
        <p15:guide id="32" pos="4851">
          <p15:clr>
            <a:srgbClr val="85C0DA"/>
          </p15:clr>
        </p15:guide>
        <p15:guide id="33" pos="4970">
          <p15:clr>
            <a:srgbClr val="85C0DA"/>
          </p15:clr>
        </p15:guide>
        <p15:guide id="34" pos="5532">
          <p15:clr>
            <a:srgbClr val="85C0DA"/>
          </p15:clr>
        </p15:guide>
        <p15:guide id="35" pos="513">
          <p15:clr>
            <a:srgbClr val="EA4335"/>
          </p15:clr>
        </p15:guide>
        <p15:guide id="36" orient="horz" pos="345">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1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1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1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image" Target="../media/image1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1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1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1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21.png"/><Relationship Id="rId4" Type="http://schemas.openxmlformats.org/officeDocument/2006/relationships/image" Target="../media/image12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1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1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1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 Id="rId3" Type="http://schemas.openxmlformats.org/officeDocument/2006/relationships/image" Target="../media/image1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1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1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image" Target="../media/image1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 Id="rId3" Type="http://schemas.openxmlformats.org/officeDocument/2006/relationships/image" Target="../media/image1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1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image" Target="../media/image121.png"/><Relationship Id="rId4" Type="http://schemas.openxmlformats.org/officeDocument/2006/relationships/image" Target="../media/image117.png"/><Relationship Id="rId5" Type="http://schemas.openxmlformats.org/officeDocument/2006/relationships/image" Target="../media/image11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 Id="rId3" Type="http://schemas.openxmlformats.org/officeDocument/2006/relationships/image" Target="../media/image1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3.xml"/><Relationship Id="rId3" Type="http://schemas.openxmlformats.org/officeDocument/2006/relationships/image" Target="../media/image1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4.xml"/><Relationship Id="rId3" Type="http://schemas.openxmlformats.org/officeDocument/2006/relationships/image" Target="../media/image1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 Id="rId3" Type="http://schemas.openxmlformats.org/officeDocument/2006/relationships/image" Target="../media/image1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 Id="rId3" Type="http://schemas.openxmlformats.org/officeDocument/2006/relationships/image" Target="../media/image1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xml"/><Relationship Id="rId3" Type="http://schemas.openxmlformats.org/officeDocument/2006/relationships/image" Target="../media/image1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2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 Id="rId3" Type="http://schemas.openxmlformats.org/officeDocument/2006/relationships/image" Target="../media/image1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3.xml"/><Relationship Id="rId3" Type="http://schemas.openxmlformats.org/officeDocument/2006/relationships/image" Target="../media/image12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4.xml"/><Relationship Id="rId3" Type="http://schemas.openxmlformats.org/officeDocument/2006/relationships/image" Target="../media/image12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6.xml"/><Relationship Id="rId3" Type="http://schemas.openxmlformats.org/officeDocument/2006/relationships/image" Target="../media/image1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 Id="rId3" Type="http://schemas.openxmlformats.org/officeDocument/2006/relationships/image" Target="../media/image12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9.xml"/><Relationship Id="rId3" Type="http://schemas.openxmlformats.org/officeDocument/2006/relationships/image" Target="../media/image1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1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2855"/>
        </a:solidFill>
      </p:bgPr>
    </p:bg>
    <p:spTree>
      <p:nvGrpSpPr>
        <p:cNvPr id="421" name="Shape 421"/>
        <p:cNvGrpSpPr/>
        <p:nvPr/>
      </p:nvGrpSpPr>
      <p:grpSpPr>
        <a:xfrm>
          <a:off x="0" y="0"/>
          <a:ext cx="0" cy="0"/>
          <a:chOff x="0" y="0"/>
          <a:chExt cx="0" cy="0"/>
        </a:xfrm>
      </p:grpSpPr>
      <p:sp>
        <p:nvSpPr>
          <p:cNvPr id="422" name="Google Shape;422;p47"/>
          <p:cNvSpPr txBox="1"/>
          <p:nvPr/>
        </p:nvSpPr>
        <p:spPr>
          <a:xfrm>
            <a:off x="365195" y="4787750"/>
            <a:ext cx="1371900" cy="93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1600"/>
              </a:spcAft>
              <a:buClr>
                <a:srgbClr val="000000"/>
              </a:buClr>
              <a:buSzPts val="600"/>
              <a:buFont typeface="Arial"/>
              <a:buNone/>
            </a:pPr>
            <a:r>
              <a:rPr lang="en" sz="800">
                <a:solidFill>
                  <a:srgbClr val="FFFFFF"/>
                </a:solidFill>
                <a:latin typeface="Inter"/>
                <a:ea typeface="Inter"/>
                <a:cs typeface="Inter"/>
                <a:sym typeface="Inter"/>
              </a:rPr>
              <a:t>November</a:t>
            </a:r>
            <a:r>
              <a:rPr i="0" lang="en" sz="800" u="none" cap="none" strike="noStrike">
                <a:solidFill>
                  <a:srgbClr val="FFFFFF"/>
                </a:solidFill>
                <a:latin typeface="Inter"/>
                <a:ea typeface="Inter"/>
                <a:cs typeface="Inter"/>
                <a:sym typeface="Inter"/>
              </a:rPr>
              <a:t>  10, 2021</a:t>
            </a:r>
            <a:endParaRPr i="0" sz="800" u="none" cap="none" strike="noStrike">
              <a:solidFill>
                <a:srgbClr val="FFFFFF"/>
              </a:solidFill>
              <a:latin typeface="Inter"/>
              <a:ea typeface="Inter"/>
              <a:cs typeface="Inter"/>
              <a:sym typeface="Inter"/>
            </a:endParaRPr>
          </a:p>
        </p:txBody>
      </p:sp>
      <p:sp>
        <p:nvSpPr>
          <p:cNvPr id="423" name="Google Shape;423;p47"/>
          <p:cNvSpPr/>
          <p:nvPr/>
        </p:nvSpPr>
        <p:spPr>
          <a:xfrm>
            <a:off x="2452525" y="4785850"/>
            <a:ext cx="681300" cy="203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7"/>
          <p:cNvSpPr/>
          <p:nvPr/>
        </p:nvSpPr>
        <p:spPr>
          <a:xfrm>
            <a:off x="8046475" y="4732700"/>
            <a:ext cx="822900" cy="203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7"/>
          <p:cNvSpPr/>
          <p:nvPr/>
        </p:nvSpPr>
        <p:spPr>
          <a:xfrm>
            <a:off x="274650" y="177075"/>
            <a:ext cx="1168500" cy="325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6" name="Google Shape;426;p47"/>
          <p:cNvPicPr preferRelativeResize="0"/>
          <p:nvPr/>
        </p:nvPicPr>
        <p:blipFill>
          <a:blip r:embed="rId3">
            <a:alphaModFix/>
          </a:blip>
          <a:stretch>
            <a:fillRect/>
          </a:stretch>
        </p:blipFill>
        <p:spPr>
          <a:xfrm>
            <a:off x="377254" y="278625"/>
            <a:ext cx="2148675" cy="250751"/>
          </a:xfrm>
          <a:prstGeom prst="rect">
            <a:avLst/>
          </a:prstGeom>
          <a:noFill/>
          <a:ln>
            <a:noFill/>
          </a:ln>
        </p:spPr>
      </p:pic>
      <p:sp>
        <p:nvSpPr>
          <p:cNvPr id="427" name="Google Shape;427;p47"/>
          <p:cNvSpPr txBox="1"/>
          <p:nvPr/>
        </p:nvSpPr>
        <p:spPr>
          <a:xfrm>
            <a:off x="6246325" y="-182500"/>
            <a:ext cx="5032800" cy="280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async function call_ringout()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try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var resp = await platform.post('/restapi/v1.0/account/~/extension/~/ring-out',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'from': { 'phoneNumber': RINGCENTRAL_USERNAME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'to': { 'phoneNumber': RECIPIENT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'playPrompt': false</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var jsonObj = await resp.json()</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console.log("Call placed. Call status: " + jsonObj.status.callStatus)</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 catch (e)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console.log(e.message)</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a:t>
            </a:r>
            <a:endParaRPr sz="1000">
              <a:solidFill>
                <a:srgbClr val="0684BC"/>
              </a:solidFill>
            </a:endParaRPr>
          </a:p>
        </p:txBody>
      </p:sp>
      <p:sp>
        <p:nvSpPr>
          <p:cNvPr id="428" name="Google Shape;428;p47"/>
          <p:cNvSpPr txBox="1"/>
          <p:nvPr>
            <p:ph type="title"/>
          </p:nvPr>
        </p:nvSpPr>
        <p:spPr>
          <a:xfrm>
            <a:off x="319400" y="755525"/>
            <a:ext cx="6559500" cy="27534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4400"/>
              <a:t>WordPress Plugin Development with RingCentral's API</a:t>
            </a:r>
            <a:br>
              <a:rPr lang="en"/>
            </a:br>
            <a:br>
              <a:rPr lang="en" sz="3000">
                <a:solidFill>
                  <a:srgbClr val="FFFFFF"/>
                </a:solidFill>
              </a:rPr>
            </a:br>
            <a:r>
              <a:rPr lang="en" sz="2400">
                <a:solidFill>
                  <a:schemeClr val="dk2"/>
                </a:solidFill>
              </a:rPr>
              <a:t>Peter MacIntyre</a:t>
            </a:r>
            <a:br>
              <a:rPr lang="en" sz="2000">
                <a:solidFill>
                  <a:schemeClr val="dk2"/>
                </a:solidFill>
              </a:rPr>
            </a:br>
            <a:br>
              <a:rPr lang="en" sz="1000">
                <a:solidFill>
                  <a:schemeClr val="dk2"/>
                </a:solidFill>
              </a:rPr>
            </a:br>
            <a:r>
              <a:rPr lang="en" sz="1200">
                <a:solidFill>
                  <a:schemeClr val="accent6"/>
                </a:solidFill>
              </a:rPr>
              <a:t>@pbmacintyre</a:t>
            </a:r>
            <a:endParaRPr sz="1200">
              <a:solidFill>
                <a:schemeClr val="accent6"/>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96" name="Shape 496"/>
        <p:cNvGrpSpPr/>
        <p:nvPr/>
      </p:nvGrpSpPr>
      <p:grpSpPr>
        <a:xfrm>
          <a:off x="0" y="0"/>
          <a:ext cx="0" cy="0"/>
          <a:chOff x="0" y="0"/>
          <a:chExt cx="0" cy="0"/>
        </a:xfrm>
      </p:grpSpPr>
      <p:sp>
        <p:nvSpPr>
          <p:cNvPr id="497" name="Google Shape;497;p56"/>
          <p:cNvSpPr txBox="1"/>
          <p:nvPr>
            <p:ph type="title"/>
          </p:nvPr>
        </p:nvSpPr>
        <p:spPr>
          <a:xfrm>
            <a:off x="4660162" y="424950"/>
            <a:ext cx="4121100" cy="6156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rPr lang="en"/>
              <a:t>Hosting Environment: </a:t>
            </a:r>
            <a:endParaRPr/>
          </a:p>
          <a:p>
            <a:pPr indent="0" lvl="0" marL="0" rtl="0" algn="ctr">
              <a:spcBef>
                <a:spcPts val="0"/>
              </a:spcBef>
              <a:spcAft>
                <a:spcPts val="0"/>
              </a:spcAft>
              <a:buNone/>
            </a:pPr>
            <a:r>
              <a:rPr lang="en">
                <a:solidFill>
                  <a:srgbClr val="FF0000"/>
                </a:solidFill>
              </a:rPr>
              <a:t>Security</a:t>
            </a:r>
            <a:endParaRPr>
              <a:solidFill>
                <a:srgbClr val="FF0000"/>
              </a:solidFill>
            </a:endParaRPr>
          </a:p>
        </p:txBody>
      </p:sp>
      <p:sp>
        <p:nvSpPr>
          <p:cNvPr id="498" name="Google Shape;498;p56"/>
          <p:cNvSpPr txBox="1"/>
          <p:nvPr>
            <p:ph idx="1" type="subTitle"/>
          </p:nvPr>
        </p:nvSpPr>
        <p:spPr>
          <a:xfrm>
            <a:off x="5112175" y="1172125"/>
            <a:ext cx="3040800" cy="2515800"/>
          </a:xfrm>
          <a:prstGeom prst="rect">
            <a:avLst/>
          </a:prstGeom>
        </p:spPr>
        <p:txBody>
          <a:bodyPr anchorCtr="0" anchor="t" bIns="91425" lIns="0" spcFirstLastPara="1" rIns="91425" wrap="square" tIns="91425">
            <a:noAutofit/>
          </a:bodyPr>
          <a:lstStyle/>
          <a:p>
            <a:pPr indent="-304800" lvl="1" marL="914400" rtl="0" algn="l">
              <a:lnSpc>
                <a:spcPct val="115000"/>
              </a:lnSpc>
              <a:spcBef>
                <a:spcPts val="0"/>
              </a:spcBef>
              <a:spcAft>
                <a:spcPts val="0"/>
              </a:spcAft>
              <a:buClr>
                <a:srgbClr val="000000"/>
              </a:buClr>
              <a:buSzPts val="1200"/>
              <a:buFont typeface="Inter"/>
              <a:buAutoNum type="alphaLcParenR"/>
            </a:pPr>
            <a:r>
              <a:rPr lang="en" sz="1200"/>
              <a:t>HTTPS / SSL Certificate</a:t>
            </a:r>
            <a:endParaRPr sz="1200"/>
          </a:p>
          <a:p>
            <a:pPr indent="-304800" lvl="1" marL="914400" rtl="0" algn="l">
              <a:lnSpc>
                <a:spcPct val="115000"/>
              </a:lnSpc>
              <a:spcBef>
                <a:spcPts val="0"/>
              </a:spcBef>
              <a:spcAft>
                <a:spcPts val="0"/>
              </a:spcAft>
              <a:buClr>
                <a:srgbClr val="000000"/>
              </a:buClr>
              <a:buSzPts val="1200"/>
              <a:buFont typeface="Inter"/>
              <a:buAutoNum type="alphaLcParenR"/>
            </a:pPr>
            <a:r>
              <a:rPr lang="en" sz="1200"/>
              <a:t>Spam protection on email</a:t>
            </a:r>
            <a:endParaRPr sz="1200"/>
          </a:p>
          <a:p>
            <a:pPr indent="-304800" lvl="1" marL="914400" rtl="0" algn="l">
              <a:lnSpc>
                <a:spcPct val="115000"/>
              </a:lnSpc>
              <a:spcBef>
                <a:spcPts val="0"/>
              </a:spcBef>
              <a:spcAft>
                <a:spcPts val="0"/>
              </a:spcAft>
              <a:buClr>
                <a:srgbClr val="000000"/>
              </a:buClr>
              <a:buSzPts val="1200"/>
              <a:buFont typeface="Inter"/>
              <a:buAutoNum type="alphaLcParenR"/>
            </a:pPr>
            <a:r>
              <a:rPr lang="en" sz="1200"/>
              <a:t>Domain Privacy option</a:t>
            </a:r>
            <a:endParaRPr sz="1200"/>
          </a:p>
          <a:p>
            <a:pPr indent="-304800" lvl="1" marL="914400" rtl="0" algn="l">
              <a:lnSpc>
                <a:spcPct val="115000"/>
              </a:lnSpc>
              <a:spcBef>
                <a:spcPts val="0"/>
              </a:spcBef>
              <a:spcAft>
                <a:spcPts val="0"/>
              </a:spcAft>
              <a:buClr>
                <a:srgbClr val="000000"/>
              </a:buClr>
              <a:buSzPts val="1200"/>
              <a:buFont typeface="Inter"/>
              <a:buAutoNum type="alphaLcParenR"/>
            </a:pPr>
            <a:r>
              <a:rPr lang="en" sz="1200"/>
              <a:t>Dedicated IP option</a:t>
            </a:r>
            <a:endParaRPr sz="1200"/>
          </a:p>
          <a:p>
            <a:pPr indent="0" lvl="0" marL="0" rtl="0" algn="l">
              <a:spcBef>
                <a:spcPts val="1200"/>
              </a:spcBef>
              <a:spcAft>
                <a:spcPts val="0"/>
              </a:spcAft>
              <a:buNone/>
            </a:pPr>
            <a:r>
              <a:t/>
            </a:r>
            <a:endParaRPr sz="1200">
              <a:solidFill>
                <a:schemeClr val="dk1"/>
              </a:solidFill>
            </a:endParaRPr>
          </a:p>
        </p:txBody>
      </p:sp>
      <p:sp>
        <p:nvSpPr>
          <p:cNvPr id="499" name="Google Shape;499;p56"/>
          <p:cNvSpPr/>
          <p:nvPr/>
        </p:nvSpPr>
        <p:spPr>
          <a:xfrm>
            <a:off x="8064400" y="4777325"/>
            <a:ext cx="757800" cy="136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0" name="Google Shape;500;p56"/>
          <p:cNvPicPr preferRelativeResize="0"/>
          <p:nvPr/>
        </p:nvPicPr>
        <p:blipFill>
          <a:blip r:embed="rId3">
            <a:alphaModFix/>
          </a:blip>
          <a:stretch>
            <a:fillRect/>
          </a:stretch>
        </p:blipFill>
        <p:spPr>
          <a:xfrm>
            <a:off x="7313684" y="4785829"/>
            <a:ext cx="1459077" cy="170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4" name="Shape 504"/>
        <p:cNvGrpSpPr/>
        <p:nvPr/>
      </p:nvGrpSpPr>
      <p:grpSpPr>
        <a:xfrm>
          <a:off x="0" y="0"/>
          <a:ext cx="0" cy="0"/>
          <a:chOff x="0" y="0"/>
          <a:chExt cx="0" cy="0"/>
        </a:xfrm>
      </p:grpSpPr>
      <p:sp>
        <p:nvSpPr>
          <p:cNvPr id="505" name="Google Shape;505;p57"/>
          <p:cNvSpPr txBox="1"/>
          <p:nvPr>
            <p:ph type="title"/>
          </p:nvPr>
        </p:nvSpPr>
        <p:spPr>
          <a:xfrm>
            <a:off x="362787" y="218900"/>
            <a:ext cx="4121100" cy="6156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rPr lang="en"/>
              <a:t>Hosting Environment: </a:t>
            </a:r>
            <a:endParaRPr/>
          </a:p>
          <a:p>
            <a:pPr indent="0" lvl="0" marL="0" rtl="0" algn="ctr">
              <a:spcBef>
                <a:spcPts val="0"/>
              </a:spcBef>
              <a:spcAft>
                <a:spcPts val="0"/>
              </a:spcAft>
              <a:buNone/>
            </a:pPr>
            <a:r>
              <a:rPr lang="en">
                <a:solidFill>
                  <a:srgbClr val="FF0000"/>
                </a:solidFill>
              </a:rPr>
              <a:t>Software Versions</a:t>
            </a:r>
            <a:endParaRPr>
              <a:solidFill>
                <a:srgbClr val="FF0000"/>
              </a:solidFill>
            </a:endParaRPr>
          </a:p>
        </p:txBody>
      </p:sp>
      <p:sp>
        <p:nvSpPr>
          <p:cNvPr id="506" name="Google Shape;506;p57"/>
          <p:cNvSpPr txBox="1"/>
          <p:nvPr>
            <p:ph idx="1" type="subTitle"/>
          </p:nvPr>
        </p:nvSpPr>
        <p:spPr>
          <a:xfrm>
            <a:off x="362775" y="1230600"/>
            <a:ext cx="3552000" cy="1570200"/>
          </a:xfrm>
          <a:prstGeom prst="rect">
            <a:avLst/>
          </a:prstGeom>
        </p:spPr>
        <p:txBody>
          <a:bodyPr anchorCtr="0" anchor="t" bIns="91425" lIns="0" spcFirstLastPara="1" rIns="91425" wrap="square" tIns="91425">
            <a:noAutofit/>
          </a:bodyPr>
          <a:lstStyle/>
          <a:p>
            <a:pPr indent="-304800" lvl="1" marL="914400" rtl="0" algn="l">
              <a:lnSpc>
                <a:spcPct val="115000"/>
              </a:lnSpc>
              <a:spcBef>
                <a:spcPts val="0"/>
              </a:spcBef>
              <a:spcAft>
                <a:spcPts val="0"/>
              </a:spcAft>
              <a:buClr>
                <a:srgbClr val="000000"/>
              </a:buClr>
              <a:buSzPts val="1200"/>
              <a:buFont typeface="Inter"/>
              <a:buAutoNum type="alphaLcParenR"/>
            </a:pPr>
            <a:r>
              <a:rPr lang="en" sz="1200"/>
              <a:t>cPanel or equivalent</a:t>
            </a:r>
            <a:br>
              <a:rPr lang="en" sz="1200"/>
            </a:br>
            <a:r>
              <a:rPr lang="en" sz="1200"/>
              <a:t>Latest stable version</a:t>
            </a:r>
            <a:br>
              <a:rPr lang="en" sz="1200"/>
            </a:br>
            <a:endParaRPr sz="1200"/>
          </a:p>
          <a:p>
            <a:pPr indent="-304800" lvl="1" marL="914400" rtl="0" algn="l">
              <a:lnSpc>
                <a:spcPct val="115000"/>
              </a:lnSpc>
              <a:spcBef>
                <a:spcPts val="0"/>
              </a:spcBef>
              <a:spcAft>
                <a:spcPts val="0"/>
              </a:spcAft>
              <a:buClr>
                <a:srgbClr val="000000"/>
              </a:buClr>
              <a:buSzPts val="1200"/>
              <a:buFont typeface="Inter"/>
              <a:buAutoNum type="alphaLcParenR"/>
            </a:pPr>
            <a:r>
              <a:rPr lang="en" sz="1200"/>
              <a:t>PHP 7.3 bare minimum</a:t>
            </a:r>
            <a:br>
              <a:rPr lang="en" sz="1200"/>
            </a:br>
            <a:endParaRPr sz="1200"/>
          </a:p>
          <a:p>
            <a:pPr indent="-304800" lvl="1" marL="914400" rtl="0" algn="l">
              <a:lnSpc>
                <a:spcPct val="115000"/>
              </a:lnSpc>
              <a:spcBef>
                <a:spcPts val="0"/>
              </a:spcBef>
              <a:spcAft>
                <a:spcPts val="0"/>
              </a:spcAft>
              <a:buClr>
                <a:srgbClr val="000000"/>
              </a:buClr>
              <a:buSzPts val="1200"/>
              <a:buFont typeface="Inter"/>
              <a:buAutoNum type="alphaLcParenR"/>
            </a:pPr>
            <a:r>
              <a:rPr lang="en" sz="1200"/>
              <a:t>Latest stable database and OS</a:t>
            </a:r>
            <a:endParaRPr sz="1200"/>
          </a:p>
          <a:p>
            <a:pPr indent="0" lvl="0" marL="0" rtl="0" algn="l">
              <a:spcBef>
                <a:spcPts val="1200"/>
              </a:spcBef>
              <a:spcAft>
                <a:spcPts val="0"/>
              </a:spcAft>
              <a:buNone/>
            </a:pPr>
            <a:r>
              <a:t/>
            </a:r>
            <a:endParaRPr sz="1200">
              <a:solidFill>
                <a:schemeClr val="dk1"/>
              </a:solidFill>
            </a:endParaRPr>
          </a:p>
        </p:txBody>
      </p:sp>
      <p:sp>
        <p:nvSpPr>
          <p:cNvPr id="507" name="Google Shape;507;p57"/>
          <p:cNvSpPr/>
          <p:nvPr/>
        </p:nvSpPr>
        <p:spPr>
          <a:xfrm>
            <a:off x="8064400" y="4777325"/>
            <a:ext cx="757800" cy="136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8" name="Google Shape;508;p57"/>
          <p:cNvPicPr preferRelativeResize="0"/>
          <p:nvPr/>
        </p:nvPicPr>
        <p:blipFill>
          <a:blip r:embed="rId3">
            <a:alphaModFix/>
          </a:blip>
          <a:stretch>
            <a:fillRect/>
          </a:stretch>
        </p:blipFill>
        <p:spPr>
          <a:xfrm>
            <a:off x="7313684" y="4785829"/>
            <a:ext cx="1459077" cy="170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12" name="Shape 512"/>
        <p:cNvGrpSpPr/>
        <p:nvPr/>
      </p:nvGrpSpPr>
      <p:grpSpPr>
        <a:xfrm>
          <a:off x="0" y="0"/>
          <a:ext cx="0" cy="0"/>
          <a:chOff x="0" y="0"/>
          <a:chExt cx="0" cy="0"/>
        </a:xfrm>
      </p:grpSpPr>
      <p:sp>
        <p:nvSpPr>
          <p:cNvPr id="513" name="Google Shape;513;p58"/>
          <p:cNvSpPr txBox="1"/>
          <p:nvPr>
            <p:ph type="title"/>
          </p:nvPr>
        </p:nvSpPr>
        <p:spPr>
          <a:xfrm>
            <a:off x="362787" y="218900"/>
            <a:ext cx="4121100" cy="6156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rPr lang="en"/>
              <a:t>Hosting Environment: </a:t>
            </a:r>
            <a:endParaRPr/>
          </a:p>
          <a:p>
            <a:pPr indent="0" lvl="0" marL="0" rtl="0" algn="ctr">
              <a:spcBef>
                <a:spcPts val="0"/>
              </a:spcBef>
              <a:spcAft>
                <a:spcPts val="0"/>
              </a:spcAft>
              <a:buNone/>
            </a:pPr>
            <a:r>
              <a:rPr lang="en">
                <a:solidFill>
                  <a:srgbClr val="FF0000"/>
                </a:solidFill>
              </a:rPr>
              <a:t>Peripheral Features</a:t>
            </a:r>
            <a:endParaRPr>
              <a:solidFill>
                <a:srgbClr val="FF0000"/>
              </a:solidFill>
            </a:endParaRPr>
          </a:p>
        </p:txBody>
      </p:sp>
      <p:sp>
        <p:nvSpPr>
          <p:cNvPr id="514" name="Google Shape;514;p58"/>
          <p:cNvSpPr txBox="1"/>
          <p:nvPr>
            <p:ph idx="1" type="subTitle"/>
          </p:nvPr>
        </p:nvSpPr>
        <p:spPr>
          <a:xfrm>
            <a:off x="362775" y="1230600"/>
            <a:ext cx="3040800" cy="2974200"/>
          </a:xfrm>
          <a:prstGeom prst="rect">
            <a:avLst/>
          </a:prstGeom>
        </p:spPr>
        <p:txBody>
          <a:bodyPr anchorCtr="0" anchor="t" bIns="91425" lIns="0" spcFirstLastPara="1" rIns="91425" wrap="square" tIns="91425">
            <a:noAutofit/>
          </a:bodyPr>
          <a:lstStyle/>
          <a:p>
            <a:pPr indent="-304800" lvl="1" marL="914400" rtl="0" algn="l">
              <a:lnSpc>
                <a:spcPct val="150000"/>
              </a:lnSpc>
              <a:spcBef>
                <a:spcPts val="0"/>
              </a:spcBef>
              <a:spcAft>
                <a:spcPts val="0"/>
              </a:spcAft>
              <a:buClr>
                <a:srgbClr val="000000"/>
              </a:buClr>
              <a:buSzPts val="1200"/>
              <a:buFont typeface="Inter"/>
              <a:buAutoNum type="alphaLcParenR"/>
            </a:pPr>
            <a:r>
              <a:rPr lang="en" sz="1200"/>
              <a:t>Quick WordPress install </a:t>
            </a:r>
            <a:endParaRPr sz="1200"/>
          </a:p>
          <a:p>
            <a:pPr indent="-304800" lvl="1" marL="914400" rtl="0" algn="l">
              <a:lnSpc>
                <a:spcPct val="150000"/>
              </a:lnSpc>
              <a:spcBef>
                <a:spcPts val="0"/>
              </a:spcBef>
              <a:spcAft>
                <a:spcPts val="0"/>
              </a:spcAft>
              <a:buClr>
                <a:srgbClr val="000000"/>
              </a:buClr>
              <a:buSzPts val="1200"/>
              <a:buFont typeface="Inter"/>
              <a:buAutoNum type="alphaLcParenR"/>
            </a:pPr>
            <a:r>
              <a:rPr lang="en" sz="1200"/>
              <a:t>Voice / chat tech support</a:t>
            </a:r>
            <a:endParaRPr sz="1200"/>
          </a:p>
          <a:p>
            <a:pPr indent="-304800" lvl="1" marL="914400" rtl="0" algn="l">
              <a:lnSpc>
                <a:spcPct val="150000"/>
              </a:lnSpc>
              <a:spcBef>
                <a:spcPts val="0"/>
              </a:spcBef>
              <a:spcAft>
                <a:spcPts val="0"/>
              </a:spcAft>
              <a:buClr>
                <a:srgbClr val="000000"/>
              </a:buClr>
              <a:buSzPts val="1200"/>
              <a:buFont typeface="Inter"/>
              <a:buAutoNum type="alphaLcParenR"/>
            </a:pPr>
            <a:r>
              <a:rPr lang="en" sz="1200"/>
              <a:t>FTP access</a:t>
            </a:r>
            <a:endParaRPr sz="1200"/>
          </a:p>
          <a:p>
            <a:pPr indent="-304800" lvl="1" marL="914400" rtl="0" algn="l">
              <a:lnSpc>
                <a:spcPct val="150000"/>
              </a:lnSpc>
              <a:spcBef>
                <a:spcPts val="0"/>
              </a:spcBef>
              <a:spcAft>
                <a:spcPts val="0"/>
              </a:spcAft>
              <a:buClr>
                <a:srgbClr val="000000"/>
              </a:buClr>
              <a:buSzPts val="1200"/>
              <a:buFont typeface="Inter"/>
              <a:buAutoNum type="alphaLcParenR"/>
            </a:pPr>
            <a:r>
              <a:rPr lang="en" sz="1200"/>
              <a:t>No file size / count limits</a:t>
            </a:r>
            <a:endParaRPr sz="1200"/>
          </a:p>
          <a:p>
            <a:pPr indent="-304800" lvl="1" marL="914400" rtl="0" algn="l">
              <a:lnSpc>
                <a:spcPct val="150000"/>
              </a:lnSpc>
              <a:spcBef>
                <a:spcPts val="0"/>
              </a:spcBef>
              <a:spcAft>
                <a:spcPts val="0"/>
              </a:spcAft>
              <a:buClr>
                <a:srgbClr val="000000"/>
              </a:buClr>
              <a:buSzPts val="1200"/>
              <a:buFont typeface="Inter"/>
              <a:buAutoNum type="alphaLcParenR"/>
            </a:pPr>
            <a:r>
              <a:rPr lang="en" sz="1200"/>
              <a:t>No database size limits</a:t>
            </a:r>
            <a:endParaRPr sz="1200"/>
          </a:p>
          <a:p>
            <a:pPr indent="-304800" lvl="1" marL="914400" rtl="0" algn="l">
              <a:lnSpc>
                <a:spcPct val="150000"/>
              </a:lnSpc>
              <a:spcBef>
                <a:spcPts val="0"/>
              </a:spcBef>
              <a:spcAft>
                <a:spcPts val="0"/>
              </a:spcAft>
              <a:buClr>
                <a:srgbClr val="000000"/>
              </a:buClr>
              <a:buSzPts val="1200"/>
              <a:buFont typeface="Inter"/>
              <a:buAutoNum type="alphaLcParenR"/>
            </a:pPr>
            <a:r>
              <a:rPr lang="en" sz="1200"/>
              <a:t>Shared hosting or dedicated hosting options</a:t>
            </a:r>
            <a:endParaRPr sz="1200"/>
          </a:p>
          <a:p>
            <a:pPr indent="-304800" lvl="1" marL="914400" rtl="0" algn="l">
              <a:lnSpc>
                <a:spcPct val="150000"/>
              </a:lnSpc>
              <a:spcBef>
                <a:spcPts val="0"/>
              </a:spcBef>
              <a:spcAft>
                <a:spcPts val="0"/>
              </a:spcAft>
              <a:buClr>
                <a:srgbClr val="101518"/>
              </a:buClr>
              <a:buSzPts val="1200"/>
              <a:buFont typeface="Average"/>
              <a:buAutoNum type="alphaLcParenR"/>
            </a:pPr>
            <a:r>
              <a:rPr lang="en" sz="1200"/>
              <a:t>Affiliate Program *</a:t>
            </a:r>
            <a:endParaRPr sz="1200"/>
          </a:p>
        </p:txBody>
      </p:sp>
      <p:sp>
        <p:nvSpPr>
          <p:cNvPr id="515" name="Google Shape;515;p58"/>
          <p:cNvSpPr/>
          <p:nvPr/>
        </p:nvSpPr>
        <p:spPr>
          <a:xfrm>
            <a:off x="8064400" y="4777325"/>
            <a:ext cx="757800" cy="136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6" name="Google Shape;516;p58"/>
          <p:cNvPicPr preferRelativeResize="0"/>
          <p:nvPr/>
        </p:nvPicPr>
        <p:blipFill>
          <a:blip r:embed="rId3">
            <a:alphaModFix/>
          </a:blip>
          <a:stretch>
            <a:fillRect/>
          </a:stretch>
        </p:blipFill>
        <p:spPr>
          <a:xfrm>
            <a:off x="7313684" y="4785829"/>
            <a:ext cx="1459077" cy="170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20" name="Shape 520"/>
        <p:cNvGrpSpPr/>
        <p:nvPr/>
      </p:nvGrpSpPr>
      <p:grpSpPr>
        <a:xfrm>
          <a:off x="0" y="0"/>
          <a:ext cx="0" cy="0"/>
          <a:chOff x="0" y="0"/>
          <a:chExt cx="0" cy="0"/>
        </a:xfrm>
      </p:grpSpPr>
      <p:sp>
        <p:nvSpPr>
          <p:cNvPr id="521" name="Google Shape;521;p59"/>
          <p:cNvSpPr txBox="1"/>
          <p:nvPr>
            <p:ph type="title"/>
          </p:nvPr>
        </p:nvSpPr>
        <p:spPr>
          <a:xfrm>
            <a:off x="4660162" y="424950"/>
            <a:ext cx="4121100" cy="6156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rPr lang="en"/>
              <a:t>Hosting Environment: </a:t>
            </a:r>
            <a:endParaRPr/>
          </a:p>
          <a:p>
            <a:pPr indent="0" lvl="0" marL="0" rtl="0" algn="ctr">
              <a:spcBef>
                <a:spcPts val="0"/>
              </a:spcBef>
              <a:spcAft>
                <a:spcPts val="0"/>
              </a:spcAft>
              <a:buNone/>
            </a:pPr>
            <a:r>
              <a:rPr lang="en">
                <a:solidFill>
                  <a:srgbClr val="FF0000"/>
                </a:solidFill>
              </a:rPr>
              <a:t>Recommended Host</a:t>
            </a:r>
            <a:r>
              <a:rPr lang="en">
                <a:solidFill>
                  <a:srgbClr val="FF0000"/>
                </a:solidFill>
              </a:rPr>
              <a:t>s</a:t>
            </a:r>
            <a:endParaRPr>
              <a:solidFill>
                <a:srgbClr val="FF0000"/>
              </a:solidFill>
            </a:endParaRPr>
          </a:p>
        </p:txBody>
      </p:sp>
      <p:sp>
        <p:nvSpPr>
          <p:cNvPr id="522" name="Google Shape;522;p59"/>
          <p:cNvSpPr txBox="1"/>
          <p:nvPr>
            <p:ph idx="1" type="subTitle"/>
          </p:nvPr>
        </p:nvSpPr>
        <p:spPr>
          <a:xfrm>
            <a:off x="5112175" y="1172125"/>
            <a:ext cx="3040800" cy="2515800"/>
          </a:xfrm>
          <a:prstGeom prst="rect">
            <a:avLst/>
          </a:prstGeom>
        </p:spPr>
        <p:txBody>
          <a:bodyPr anchorCtr="0" anchor="t" bIns="91425" lIns="0" spcFirstLastPara="1" rIns="91425" wrap="square" tIns="91425">
            <a:noAutofit/>
          </a:bodyPr>
          <a:lstStyle/>
          <a:p>
            <a:pPr indent="-304800" lvl="1" marL="914400" rtl="0" algn="l">
              <a:lnSpc>
                <a:spcPct val="150000"/>
              </a:lnSpc>
              <a:spcBef>
                <a:spcPts val="0"/>
              </a:spcBef>
              <a:spcAft>
                <a:spcPts val="0"/>
              </a:spcAft>
              <a:buClr>
                <a:srgbClr val="000000"/>
              </a:buClr>
              <a:buSzPts val="1200"/>
              <a:buFont typeface="Inter"/>
              <a:buAutoNum type="alphaLcParenR"/>
            </a:pPr>
            <a:r>
              <a:rPr lang="en" sz="1200"/>
              <a:t>Bluehost / Justhost</a:t>
            </a:r>
            <a:endParaRPr sz="1200"/>
          </a:p>
          <a:p>
            <a:pPr indent="-304800" lvl="1" marL="914400" rtl="0" algn="l">
              <a:lnSpc>
                <a:spcPct val="150000"/>
              </a:lnSpc>
              <a:spcBef>
                <a:spcPts val="0"/>
              </a:spcBef>
              <a:spcAft>
                <a:spcPts val="0"/>
              </a:spcAft>
              <a:buClr>
                <a:srgbClr val="101518"/>
              </a:buClr>
              <a:buSzPts val="1200"/>
              <a:buFont typeface="Average"/>
              <a:buAutoNum type="alphaLcParenR"/>
            </a:pPr>
            <a:r>
              <a:rPr lang="en" sz="1200"/>
              <a:t>Site Ground</a:t>
            </a:r>
            <a:endParaRPr sz="1200"/>
          </a:p>
          <a:p>
            <a:pPr indent="-304800" lvl="1" marL="914400" rtl="0" algn="l">
              <a:lnSpc>
                <a:spcPct val="150000"/>
              </a:lnSpc>
              <a:spcBef>
                <a:spcPts val="0"/>
              </a:spcBef>
              <a:spcAft>
                <a:spcPts val="0"/>
              </a:spcAft>
              <a:buClr>
                <a:srgbClr val="101518"/>
              </a:buClr>
              <a:buSzPts val="1200"/>
              <a:buFont typeface="Average"/>
              <a:buAutoNum type="alphaLcParenR"/>
            </a:pPr>
            <a:r>
              <a:rPr lang="en" sz="1200"/>
              <a:t>Go Daddy</a:t>
            </a:r>
            <a:endParaRPr sz="1200"/>
          </a:p>
          <a:p>
            <a:pPr indent="-304800" lvl="1" marL="914400" rtl="0" algn="l">
              <a:lnSpc>
                <a:spcPct val="150000"/>
              </a:lnSpc>
              <a:spcBef>
                <a:spcPts val="0"/>
              </a:spcBef>
              <a:spcAft>
                <a:spcPts val="0"/>
              </a:spcAft>
              <a:buClr>
                <a:srgbClr val="101518"/>
              </a:buClr>
              <a:buSzPts val="1200"/>
              <a:buFont typeface="Average"/>
              <a:buAutoNum type="alphaLcParenR"/>
            </a:pPr>
            <a:r>
              <a:rPr lang="en" sz="1200"/>
              <a:t>Hostgator</a:t>
            </a:r>
            <a:endParaRPr sz="1200">
              <a:solidFill>
                <a:schemeClr val="dk1"/>
              </a:solidFill>
            </a:endParaRPr>
          </a:p>
        </p:txBody>
      </p:sp>
      <p:sp>
        <p:nvSpPr>
          <p:cNvPr id="523" name="Google Shape;523;p59"/>
          <p:cNvSpPr/>
          <p:nvPr/>
        </p:nvSpPr>
        <p:spPr>
          <a:xfrm>
            <a:off x="8064400" y="4777325"/>
            <a:ext cx="757800" cy="136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4" name="Google Shape;524;p59"/>
          <p:cNvPicPr preferRelativeResize="0"/>
          <p:nvPr/>
        </p:nvPicPr>
        <p:blipFill>
          <a:blip r:embed="rId3">
            <a:alphaModFix/>
          </a:blip>
          <a:stretch>
            <a:fillRect/>
          </a:stretch>
        </p:blipFill>
        <p:spPr>
          <a:xfrm>
            <a:off x="7313684" y="4785829"/>
            <a:ext cx="1459077" cy="170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2855"/>
        </a:solidFill>
      </p:bgPr>
    </p:bg>
    <p:spTree>
      <p:nvGrpSpPr>
        <p:cNvPr id="528" name="Shape 528"/>
        <p:cNvGrpSpPr/>
        <p:nvPr/>
      </p:nvGrpSpPr>
      <p:grpSpPr>
        <a:xfrm>
          <a:off x="0" y="0"/>
          <a:ext cx="0" cy="0"/>
          <a:chOff x="0" y="0"/>
          <a:chExt cx="0" cy="0"/>
        </a:xfrm>
      </p:grpSpPr>
      <p:sp>
        <p:nvSpPr>
          <p:cNvPr id="529" name="Google Shape;529;p60"/>
          <p:cNvSpPr txBox="1"/>
          <p:nvPr/>
        </p:nvSpPr>
        <p:spPr>
          <a:xfrm>
            <a:off x="6246325" y="-182500"/>
            <a:ext cx="5032800" cy="280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async function call_ringout()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try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var resp = await platform.post('/restapi/v1.0/account/~/extension/~/ring-out',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'from': { 'phoneNumber': RINGCENTRAL_USERNAME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'to': { 'phoneNumber': RECIPIENT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'playPrompt': false</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var jsonObj = await resp.json()</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console.log("Call placed. Call status: " + jsonObj.status.callStatus)</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 catch (e)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console.log(e.message)</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a:t>
            </a:r>
            <a:endParaRPr sz="1000">
              <a:solidFill>
                <a:srgbClr val="0684BC"/>
              </a:solidFill>
            </a:endParaRPr>
          </a:p>
        </p:txBody>
      </p:sp>
      <p:sp>
        <p:nvSpPr>
          <p:cNvPr id="530" name="Google Shape;530;p60"/>
          <p:cNvSpPr txBox="1"/>
          <p:nvPr>
            <p:ph type="title"/>
          </p:nvPr>
        </p:nvSpPr>
        <p:spPr>
          <a:xfrm>
            <a:off x="364975" y="1427850"/>
            <a:ext cx="6264600" cy="921000"/>
          </a:xfrm>
          <a:prstGeom prst="rect">
            <a:avLst/>
          </a:prstGeom>
        </p:spPr>
        <p:txBody>
          <a:bodyPr anchorCtr="0" anchor="t" bIns="0" lIns="0" spcFirstLastPara="1" rIns="0" wrap="square" tIns="0">
            <a:spAutoFit/>
          </a:bodyPr>
          <a:lstStyle/>
          <a:p>
            <a:pPr indent="0" lvl="0" marL="0" rtl="0" algn="l">
              <a:lnSpc>
                <a:spcPct val="88000"/>
              </a:lnSpc>
              <a:spcBef>
                <a:spcPts val="0"/>
              </a:spcBef>
              <a:spcAft>
                <a:spcPts val="0"/>
              </a:spcAft>
              <a:buNone/>
            </a:pPr>
            <a:r>
              <a:rPr lang="en">
                <a:solidFill>
                  <a:schemeClr val="lt1"/>
                </a:solidFill>
              </a:rPr>
              <a:t>Theme Essentials</a:t>
            </a:r>
            <a:endParaRPr>
              <a:solidFill>
                <a:schemeClr val="lt1"/>
              </a:solidFill>
            </a:endParaRPr>
          </a:p>
          <a:p>
            <a:pPr indent="0" lvl="0" marL="0" rtl="0" algn="l">
              <a:lnSpc>
                <a:spcPct val="88000"/>
              </a:lnSpc>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61"/>
          <p:cNvSpPr txBox="1"/>
          <p:nvPr>
            <p:ph type="title"/>
          </p:nvPr>
        </p:nvSpPr>
        <p:spPr>
          <a:xfrm>
            <a:off x="4660162" y="424950"/>
            <a:ext cx="4121100" cy="56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solidFill>
                  <a:srgbClr val="000000"/>
                </a:solidFill>
              </a:rPr>
              <a:t>Theme Essentials</a:t>
            </a:r>
            <a:endParaRPr/>
          </a:p>
        </p:txBody>
      </p:sp>
      <p:sp>
        <p:nvSpPr>
          <p:cNvPr id="536" name="Google Shape;536;p61"/>
          <p:cNvSpPr txBox="1"/>
          <p:nvPr/>
        </p:nvSpPr>
        <p:spPr>
          <a:xfrm>
            <a:off x="5019000" y="1321300"/>
            <a:ext cx="3459300" cy="1847100"/>
          </a:xfrm>
          <a:prstGeom prst="rect">
            <a:avLst/>
          </a:prstGeom>
          <a:noFill/>
          <a:ln>
            <a:noFill/>
          </a:ln>
        </p:spPr>
        <p:txBody>
          <a:bodyPr anchorCtr="0" anchor="t" bIns="0" lIns="0" spcFirstLastPara="1" rIns="0" wrap="square" tIns="0">
            <a:spAutoFit/>
          </a:bodyPr>
          <a:lstStyle/>
          <a:p>
            <a:pPr indent="-304800" lvl="1" marL="914400" rtl="0" algn="l">
              <a:lnSpc>
                <a:spcPct val="150000"/>
              </a:lnSpc>
              <a:spcBef>
                <a:spcPts val="0"/>
              </a:spcBef>
              <a:spcAft>
                <a:spcPts val="0"/>
              </a:spcAft>
              <a:buClr>
                <a:srgbClr val="101518"/>
              </a:buClr>
              <a:buSzPts val="1200"/>
              <a:buFont typeface="Inter"/>
              <a:buAutoNum type="alphaLcParenR"/>
            </a:pPr>
            <a:r>
              <a:rPr lang="en" sz="1200">
                <a:solidFill>
                  <a:srgbClr val="101518"/>
                </a:solidFill>
                <a:latin typeface="Inter"/>
                <a:ea typeface="Inter"/>
                <a:cs typeface="Inter"/>
                <a:sym typeface="Inter"/>
              </a:rPr>
              <a:t>Custom CSS</a:t>
            </a:r>
            <a:endParaRPr sz="1200">
              <a:solidFill>
                <a:srgbClr val="101518"/>
              </a:solidFill>
              <a:latin typeface="Inter"/>
              <a:ea typeface="Inter"/>
              <a:cs typeface="Inter"/>
              <a:sym typeface="Inter"/>
            </a:endParaRPr>
          </a:p>
          <a:p>
            <a:pPr indent="-304800" lvl="1" marL="914400" rtl="0" algn="l">
              <a:lnSpc>
                <a:spcPct val="150000"/>
              </a:lnSpc>
              <a:spcBef>
                <a:spcPts val="0"/>
              </a:spcBef>
              <a:spcAft>
                <a:spcPts val="0"/>
              </a:spcAft>
              <a:buClr>
                <a:srgbClr val="101518"/>
              </a:buClr>
              <a:buSzPts val="1200"/>
              <a:buFont typeface="Inter"/>
              <a:buAutoNum type="alphaLcParenR"/>
            </a:pPr>
            <a:r>
              <a:rPr lang="en" sz="1200">
                <a:solidFill>
                  <a:srgbClr val="101518"/>
                </a:solidFill>
                <a:latin typeface="Inter"/>
                <a:ea typeface="Inter"/>
                <a:cs typeface="Inter"/>
                <a:sym typeface="Inter"/>
              </a:rPr>
              <a:t>Responsive Display Options</a:t>
            </a:r>
            <a:endParaRPr sz="1200">
              <a:solidFill>
                <a:srgbClr val="101518"/>
              </a:solidFill>
              <a:latin typeface="Inter"/>
              <a:ea typeface="Inter"/>
              <a:cs typeface="Inter"/>
              <a:sym typeface="Inter"/>
            </a:endParaRPr>
          </a:p>
          <a:p>
            <a:pPr indent="-304800" lvl="1" marL="914400" rtl="0" algn="l">
              <a:lnSpc>
                <a:spcPct val="150000"/>
              </a:lnSpc>
              <a:spcBef>
                <a:spcPts val="0"/>
              </a:spcBef>
              <a:spcAft>
                <a:spcPts val="0"/>
              </a:spcAft>
              <a:buClr>
                <a:srgbClr val="101518"/>
              </a:buClr>
              <a:buSzPts val="1200"/>
              <a:buFont typeface="Inter"/>
              <a:buAutoNum type="alphaLcParenR"/>
            </a:pPr>
            <a:r>
              <a:rPr lang="en" sz="1200">
                <a:solidFill>
                  <a:srgbClr val="101518"/>
                </a:solidFill>
                <a:latin typeface="Inter"/>
                <a:ea typeface="Inter"/>
                <a:cs typeface="Inter"/>
                <a:sym typeface="Inter"/>
              </a:rPr>
              <a:t>Speed optimization Features</a:t>
            </a:r>
            <a:endParaRPr sz="1200">
              <a:solidFill>
                <a:srgbClr val="101518"/>
              </a:solidFill>
              <a:latin typeface="Inter"/>
              <a:ea typeface="Inter"/>
              <a:cs typeface="Inter"/>
              <a:sym typeface="Inter"/>
            </a:endParaRPr>
          </a:p>
          <a:p>
            <a:pPr indent="-304800" lvl="1" marL="914400" rtl="0" algn="l">
              <a:lnSpc>
                <a:spcPct val="150000"/>
              </a:lnSpc>
              <a:spcBef>
                <a:spcPts val="0"/>
              </a:spcBef>
              <a:spcAft>
                <a:spcPts val="0"/>
              </a:spcAft>
              <a:buClr>
                <a:srgbClr val="101518"/>
              </a:buClr>
              <a:buSzPts val="1200"/>
              <a:buFont typeface="Inter"/>
              <a:buAutoNum type="alphaLcParenR"/>
            </a:pPr>
            <a:r>
              <a:rPr lang="en" sz="1200">
                <a:solidFill>
                  <a:srgbClr val="101518"/>
                </a:solidFill>
                <a:latin typeface="Inter"/>
                <a:ea typeface="Inter"/>
                <a:cs typeface="Inter"/>
                <a:sym typeface="Inter"/>
              </a:rPr>
              <a:t>Header / Footer Settings</a:t>
            </a:r>
            <a:endParaRPr sz="1200">
              <a:solidFill>
                <a:srgbClr val="101518"/>
              </a:solidFill>
              <a:latin typeface="Inter"/>
              <a:ea typeface="Inter"/>
              <a:cs typeface="Inter"/>
              <a:sym typeface="Inter"/>
            </a:endParaRPr>
          </a:p>
          <a:p>
            <a:pPr indent="-304800" lvl="1" marL="914400" rtl="0" algn="l">
              <a:lnSpc>
                <a:spcPct val="150000"/>
              </a:lnSpc>
              <a:spcBef>
                <a:spcPts val="0"/>
              </a:spcBef>
              <a:spcAft>
                <a:spcPts val="0"/>
              </a:spcAft>
              <a:buClr>
                <a:srgbClr val="101518"/>
              </a:buClr>
              <a:buSzPts val="1200"/>
              <a:buFont typeface="Inter"/>
              <a:buAutoNum type="alphaLcParenR"/>
            </a:pPr>
            <a:r>
              <a:rPr lang="en" sz="1200">
                <a:solidFill>
                  <a:srgbClr val="101518"/>
                </a:solidFill>
                <a:latin typeface="Inter"/>
                <a:ea typeface="Inter"/>
                <a:cs typeface="Inter"/>
                <a:sym typeface="Inter"/>
              </a:rPr>
              <a:t>Color / Font Options</a:t>
            </a:r>
            <a:endParaRPr sz="1200">
              <a:solidFill>
                <a:srgbClr val="101518"/>
              </a:solidFill>
              <a:latin typeface="Inter"/>
              <a:ea typeface="Inter"/>
              <a:cs typeface="Inter"/>
              <a:sym typeface="Inter"/>
            </a:endParaRPr>
          </a:p>
          <a:p>
            <a:pPr indent="-304800" lvl="1" marL="914400" rtl="0" algn="l">
              <a:lnSpc>
                <a:spcPct val="150000"/>
              </a:lnSpc>
              <a:spcBef>
                <a:spcPts val="0"/>
              </a:spcBef>
              <a:spcAft>
                <a:spcPts val="0"/>
              </a:spcAft>
              <a:buClr>
                <a:srgbClr val="101518"/>
              </a:buClr>
              <a:buSzPts val="1200"/>
              <a:buFont typeface="Inter"/>
              <a:buAutoNum type="alphaLcParenR"/>
            </a:pPr>
            <a:r>
              <a:rPr lang="en" sz="1200">
                <a:solidFill>
                  <a:srgbClr val="101518"/>
                </a:solidFill>
                <a:latin typeface="Inter"/>
                <a:ea typeface="Inter"/>
                <a:cs typeface="Inter"/>
                <a:sym typeface="Inter"/>
              </a:rPr>
              <a:t>Page Builder Features</a:t>
            </a:r>
            <a:endParaRPr sz="1200">
              <a:solidFill>
                <a:srgbClr val="101518"/>
              </a:solidFill>
              <a:latin typeface="Inter"/>
              <a:ea typeface="Inter"/>
              <a:cs typeface="Inter"/>
              <a:sym typeface="Inter"/>
            </a:endParaRPr>
          </a:p>
          <a:p>
            <a:pPr indent="-304800" lvl="1" marL="914400" rtl="0" algn="l">
              <a:lnSpc>
                <a:spcPct val="150000"/>
              </a:lnSpc>
              <a:spcBef>
                <a:spcPts val="0"/>
              </a:spcBef>
              <a:spcAft>
                <a:spcPts val="0"/>
              </a:spcAft>
              <a:buClr>
                <a:srgbClr val="101518"/>
              </a:buClr>
              <a:buSzPts val="1200"/>
              <a:buFont typeface="Inter"/>
              <a:buAutoNum type="alphaLcParenR"/>
            </a:pPr>
            <a:r>
              <a:rPr lang="en" sz="1200">
                <a:solidFill>
                  <a:srgbClr val="101518"/>
                </a:solidFill>
                <a:latin typeface="Inter"/>
                <a:ea typeface="Inter"/>
                <a:cs typeface="Inter"/>
                <a:sym typeface="Inter"/>
              </a:rPr>
              <a:t>Support / Documentation</a:t>
            </a:r>
            <a:endParaRPr sz="1200">
              <a:solidFill>
                <a:srgbClr val="222222"/>
              </a:solidFill>
              <a:latin typeface="Inter"/>
              <a:ea typeface="Inter"/>
              <a:cs typeface="Inter"/>
              <a:sym typeface="Inte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40" name="Shape 540"/>
        <p:cNvGrpSpPr/>
        <p:nvPr/>
      </p:nvGrpSpPr>
      <p:grpSpPr>
        <a:xfrm>
          <a:off x="0" y="0"/>
          <a:ext cx="0" cy="0"/>
          <a:chOff x="0" y="0"/>
          <a:chExt cx="0" cy="0"/>
        </a:xfrm>
      </p:grpSpPr>
      <p:sp>
        <p:nvSpPr>
          <p:cNvPr id="541" name="Google Shape;541;p62"/>
          <p:cNvSpPr txBox="1"/>
          <p:nvPr>
            <p:ph type="title"/>
          </p:nvPr>
        </p:nvSpPr>
        <p:spPr>
          <a:xfrm>
            <a:off x="362787" y="218900"/>
            <a:ext cx="4121100" cy="6156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rPr lang="en"/>
              <a:t>Theme Essentials</a:t>
            </a:r>
            <a:r>
              <a:rPr lang="en"/>
              <a:t>: </a:t>
            </a:r>
            <a:endParaRPr/>
          </a:p>
          <a:p>
            <a:pPr indent="0" lvl="0" marL="0" rtl="0" algn="ctr">
              <a:spcBef>
                <a:spcPts val="0"/>
              </a:spcBef>
              <a:spcAft>
                <a:spcPts val="0"/>
              </a:spcAft>
              <a:buNone/>
            </a:pPr>
            <a:r>
              <a:rPr lang="en">
                <a:solidFill>
                  <a:srgbClr val="FF0000"/>
                </a:solidFill>
              </a:rPr>
              <a:t>Custom CSS</a:t>
            </a:r>
            <a:endParaRPr>
              <a:solidFill>
                <a:srgbClr val="FF0000"/>
              </a:solidFill>
            </a:endParaRPr>
          </a:p>
        </p:txBody>
      </p:sp>
      <p:sp>
        <p:nvSpPr>
          <p:cNvPr id="542" name="Google Shape;542;p62"/>
          <p:cNvSpPr txBox="1"/>
          <p:nvPr>
            <p:ph idx="1" type="subTitle"/>
          </p:nvPr>
        </p:nvSpPr>
        <p:spPr>
          <a:xfrm>
            <a:off x="362775" y="1230600"/>
            <a:ext cx="3353700" cy="2268300"/>
          </a:xfrm>
          <a:prstGeom prst="rect">
            <a:avLst/>
          </a:prstGeom>
        </p:spPr>
        <p:txBody>
          <a:bodyPr anchorCtr="0" anchor="t" bIns="91425" lIns="0" spcFirstLastPara="1" rIns="91425" wrap="square" tIns="91425">
            <a:noAutofit/>
          </a:bodyPr>
          <a:lstStyle/>
          <a:p>
            <a:pPr indent="-304800" lvl="1" marL="914400" rtl="0" algn="l">
              <a:lnSpc>
                <a:spcPct val="150000"/>
              </a:lnSpc>
              <a:spcBef>
                <a:spcPts val="0"/>
              </a:spcBef>
              <a:spcAft>
                <a:spcPts val="0"/>
              </a:spcAft>
              <a:buClr>
                <a:srgbClr val="000000"/>
              </a:buClr>
              <a:buSzPts val="1200"/>
              <a:buFont typeface="Inter"/>
              <a:buAutoNum type="alphaLcParenR"/>
            </a:pPr>
            <a:r>
              <a:rPr lang="en" sz="1200"/>
              <a:t>Site wide effect</a:t>
            </a:r>
            <a:endParaRPr sz="1200"/>
          </a:p>
          <a:p>
            <a:pPr indent="-304800" lvl="1" marL="914400" rtl="0" algn="l">
              <a:lnSpc>
                <a:spcPct val="150000"/>
              </a:lnSpc>
              <a:spcBef>
                <a:spcPts val="0"/>
              </a:spcBef>
              <a:spcAft>
                <a:spcPts val="0"/>
              </a:spcAft>
              <a:buClr>
                <a:srgbClr val="101518"/>
              </a:buClr>
              <a:buSzPts val="1200"/>
              <a:buFont typeface="Average"/>
              <a:buAutoNum type="alphaLcParenR"/>
            </a:pPr>
            <a:r>
              <a:rPr lang="en" sz="1200"/>
              <a:t>Page by page option as well</a:t>
            </a:r>
            <a:endParaRPr sz="1200"/>
          </a:p>
          <a:p>
            <a:pPr indent="-304800" lvl="1" marL="914400" rtl="0" algn="l">
              <a:lnSpc>
                <a:spcPct val="150000"/>
              </a:lnSpc>
              <a:spcBef>
                <a:spcPts val="0"/>
              </a:spcBef>
              <a:spcAft>
                <a:spcPts val="0"/>
              </a:spcAft>
              <a:buClr>
                <a:srgbClr val="101518"/>
              </a:buClr>
              <a:buSzPts val="1200"/>
              <a:buFont typeface="Average"/>
              <a:buAutoNum type="alphaLcParenR"/>
            </a:pPr>
            <a:r>
              <a:rPr lang="en" sz="1200"/>
              <a:t>Sometimes overlaps with page builder tool</a:t>
            </a:r>
            <a:endParaRPr sz="1200"/>
          </a:p>
          <a:p>
            <a:pPr indent="-304800" lvl="1" marL="914400" rtl="0" algn="l">
              <a:lnSpc>
                <a:spcPct val="150000"/>
              </a:lnSpc>
              <a:spcBef>
                <a:spcPts val="0"/>
              </a:spcBef>
              <a:spcAft>
                <a:spcPts val="0"/>
              </a:spcAft>
              <a:buClr>
                <a:srgbClr val="101518"/>
              </a:buClr>
              <a:buSzPts val="1200"/>
              <a:buFont typeface="Average"/>
              <a:buAutoNum type="alphaLcParenR"/>
            </a:pPr>
            <a:r>
              <a:rPr lang="en" sz="1200"/>
              <a:t>If not available there are plugins with this </a:t>
            </a:r>
            <a:r>
              <a:rPr lang="en" sz="1200"/>
              <a:t>capability</a:t>
            </a:r>
            <a:r>
              <a:rPr lang="en" sz="1200"/>
              <a:t>.</a:t>
            </a:r>
            <a:endParaRPr sz="1200"/>
          </a:p>
        </p:txBody>
      </p:sp>
      <p:sp>
        <p:nvSpPr>
          <p:cNvPr id="543" name="Google Shape;543;p62"/>
          <p:cNvSpPr/>
          <p:nvPr/>
        </p:nvSpPr>
        <p:spPr>
          <a:xfrm>
            <a:off x="8064400" y="4777325"/>
            <a:ext cx="757800" cy="136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4" name="Google Shape;544;p62"/>
          <p:cNvPicPr preferRelativeResize="0"/>
          <p:nvPr/>
        </p:nvPicPr>
        <p:blipFill>
          <a:blip r:embed="rId3">
            <a:alphaModFix/>
          </a:blip>
          <a:stretch>
            <a:fillRect/>
          </a:stretch>
        </p:blipFill>
        <p:spPr>
          <a:xfrm>
            <a:off x="7313684" y="4785829"/>
            <a:ext cx="1459077" cy="170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48" name="Shape 548"/>
        <p:cNvGrpSpPr/>
        <p:nvPr/>
      </p:nvGrpSpPr>
      <p:grpSpPr>
        <a:xfrm>
          <a:off x="0" y="0"/>
          <a:ext cx="0" cy="0"/>
          <a:chOff x="0" y="0"/>
          <a:chExt cx="0" cy="0"/>
        </a:xfrm>
      </p:grpSpPr>
      <p:sp>
        <p:nvSpPr>
          <p:cNvPr id="549" name="Google Shape;549;p63"/>
          <p:cNvSpPr txBox="1"/>
          <p:nvPr>
            <p:ph type="title"/>
          </p:nvPr>
        </p:nvSpPr>
        <p:spPr>
          <a:xfrm>
            <a:off x="4660162" y="424950"/>
            <a:ext cx="4121100" cy="6156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rPr lang="en"/>
              <a:t>Theme Essentials: </a:t>
            </a:r>
            <a:endParaRPr/>
          </a:p>
          <a:p>
            <a:pPr indent="0" lvl="0" marL="0" rtl="0" algn="ctr">
              <a:spcBef>
                <a:spcPts val="0"/>
              </a:spcBef>
              <a:spcAft>
                <a:spcPts val="0"/>
              </a:spcAft>
              <a:buNone/>
            </a:pPr>
            <a:r>
              <a:rPr lang="en">
                <a:solidFill>
                  <a:srgbClr val="FF0000"/>
                </a:solidFill>
              </a:rPr>
              <a:t>Responsive Display</a:t>
            </a:r>
            <a:endParaRPr>
              <a:solidFill>
                <a:srgbClr val="FF0000"/>
              </a:solidFill>
            </a:endParaRPr>
          </a:p>
        </p:txBody>
      </p:sp>
      <p:sp>
        <p:nvSpPr>
          <p:cNvPr id="550" name="Google Shape;550;p63"/>
          <p:cNvSpPr txBox="1"/>
          <p:nvPr>
            <p:ph idx="1" type="subTitle"/>
          </p:nvPr>
        </p:nvSpPr>
        <p:spPr>
          <a:xfrm>
            <a:off x="4894300" y="1167025"/>
            <a:ext cx="3781200" cy="2515800"/>
          </a:xfrm>
          <a:prstGeom prst="rect">
            <a:avLst/>
          </a:prstGeom>
        </p:spPr>
        <p:txBody>
          <a:bodyPr anchorCtr="0" anchor="t" bIns="91425" lIns="0" spcFirstLastPara="1" rIns="91425" wrap="square" tIns="91425">
            <a:noAutofit/>
          </a:bodyPr>
          <a:lstStyle/>
          <a:p>
            <a:pPr indent="0" lvl="0" marL="914400" rtl="0" algn="l">
              <a:lnSpc>
                <a:spcPct val="150000"/>
              </a:lnSpc>
              <a:spcBef>
                <a:spcPts val="0"/>
              </a:spcBef>
              <a:spcAft>
                <a:spcPts val="0"/>
              </a:spcAft>
              <a:buNone/>
            </a:pPr>
            <a:r>
              <a:t/>
            </a:r>
            <a:endParaRPr sz="1200"/>
          </a:p>
          <a:p>
            <a:pPr indent="-304800" lvl="1" marL="914400" rtl="0" algn="l">
              <a:lnSpc>
                <a:spcPct val="150000"/>
              </a:lnSpc>
              <a:spcBef>
                <a:spcPts val="1200"/>
              </a:spcBef>
              <a:spcAft>
                <a:spcPts val="0"/>
              </a:spcAft>
              <a:buClr>
                <a:srgbClr val="000000"/>
              </a:buClr>
              <a:buSzPts val="1200"/>
              <a:buFont typeface="Inter"/>
              <a:buAutoNum type="alphaLcParenR"/>
            </a:pPr>
            <a:r>
              <a:rPr lang="en" sz="1200"/>
              <a:t>Should be 85 to 90 % responsive</a:t>
            </a:r>
            <a:br>
              <a:rPr lang="en" sz="1200"/>
            </a:br>
            <a:endParaRPr sz="1200"/>
          </a:p>
          <a:p>
            <a:pPr indent="-304800" lvl="1" marL="914400" rtl="0" algn="l">
              <a:lnSpc>
                <a:spcPct val="150000"/>
              </a:lnSpc>
              <a:spcBef>
                <a:spcPts val="0"/>
              </a:spcBef>
              <a:spcAft>
                <a:spcPts val="0"/>
              </a:spcAft>
              <a:buClr>
                <a:srgbClr val="101518"/>
              </a:buClr>
              <a:buSzPts val="1200"/>
              <a:buFont typeface="Average"/>
              <a:buAutoNum type="alphaLcParenR"/>
            </a:pPr>
            <a:r>
              <a:rPr lang="en" sz="1200"/>
              <a:t>100% responsive is still hard to find</a:t>
            </a:r>
            <a:br>
              <a:rPr lang="en" sz="1200"/>
            </a:br>
            <a:endParaRPr sz="1200"/>
          </a:p>
          <a:p>
            <a:pPr indent="-304800" lvl="1" marL="914400" rtl="0" algn="l">
              <a:lnSpc>
                <a:spcPct val="150000"/>
              </a:lnSpc>
              <a:spcBef>
                <a:spcPts val="0"/>
              </a:spcBef>
              <a:spcAft>
                <a:spcPts val="0"/>
              </a:spcAft>
              <a:buClr>
                <a:srgbClr val="101518"/>
              </a:buClr>
              <a:buSzPts val="1200"/>
              <a:buFont typeface="Average"/>
              <a:buAutoNum type="alphaLcParenR"/>
            </a:pPr>
            <a:r>
              <a:rPr lang="en" sz="1200"/>
              <a:t>That is why custom CSS availability is needed</a:t>
            </a:r>
            <a:endParaRPr sz="1200"/>
          </a:p>
        </p:txBody>
      </p:sp>
      <p:sp>
        <p:nvSpPr>
          <p:cNvPr id="551" name="Google Shape;551;p63"/>
          <p:cNvSpPr/>
          <p:nvPr/>
        </p:nvSpPr>
        <p:spPr>
          <a:xfrm>
            <a:off x="8064400" y="4777325"/>
            <a:ext cx="757800" cy="136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2" name="Google Shape;552;p63"/>
          <p:cNvPicPr preferRelativeResize="0"/>
          <p:nvPr/>
        </p:nvPicPr>
        <p:blipFill>
          <a:blip r:embed="rId3">
            <a:alphaModFix/>
          </a:blip>
          <a:stretch>
            <a:fillRect/>
          </a:stretch>
        </p:blipFill>
        <p:spPr>
          <a:xfrm>
            <a:off x="7313684" y="4785829"/>
            <a:ext cx="1459077" cy="170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56" name="Shape 556"/>
        <p:cNvGrpSpPr/>
        <p:nvPr/>
      </p:nvGrpSpPr>
      <p:grpSpPr>
        <a:xfrm>
          <a:off x="0" y="0"/>
          <a:ext cx="0" cy="0"/>
          <a:chOff x="0" y="0"/>
          <a:chExt cx="0" cy="0"/>
        </a:xfrm>
      </p:grpSpPr>
      <p:sp>
        <p:nvSpPr>
          <p:cNvPr id="557" name="Google Shape;557;p64"/>
          <p:cNvSpPr txBox="1"/>
          <p:nvPr>
            <p:ph type="title"/>
          </p:nvPr>
        </p:nvSpPr>
        <p:spPr>
          <a:xfrm>
            <a:off x="362787" y="218900"/>
            <a:ext cx="4121100" cy="6156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rPr lang="en"/>
              <a:t>Theme Essentials: </a:t>
            </a:r>
            <a:endParaRPr/>
          </a:p>
          <a:p>
            <a:pPr indent="0" lvl="0" marL="0" rtl="0" algn="ctr">
              <a:spcBef>
                <a:spcPts val="0"/>
              </a:spcBef>
              <a:spcAft>
                <a:spcPts val="0"/>
              </a:spcAft>
              <a:buNone/>
            </a:pPr>
            <a:r>
              <a:rPr lang="en">
                <a:solidFill>
                  <a:srgbClr val="FF0000"/>
                </a:solidFill>
              </a:rPr>
              <a:t>Speed Optimizations</a:t>
            </a:r>
            <a:endParaRPr>
              <a:solidFill>
                <a:srgbClr val="FF0000"/>
              </a:solidFill>
            </a:endParaRPr>
          </a:p>
        </p:txBody>
      </p:sp>
      <p:sp>
        <p:nvSpPr>
          <p:cNvPr id="558" name="Google Shape;558;p64"/>
          <p:cNvSpPr txBox="1"/>
          <p:nvPr>
            <p:ph idx="1" type="subTitle"/>
          </p:nvPr>
        </p:nvSpPr>
        <p:spPr>
          <a:xfrm>
            <a:off x="362775" y="1230600"/>
            <a:ext cx="3040800" cy="2066100"/>
          </a:xfrm>
          <a:prstGeom prst="rect">
            <a:avLst/>
          </a:prstGeom>
        </p:spPr>
        <p:txBody>
          <a:bodyPr anchorCtr="0" anchor="t" bIns="91425" lIns="0" spcFirstLastPara="1" rIns="91425" wrap="square" tIns="91425">
            <a:noAutofit/>
          </a:bodyPr>
          <a:lstStyle/>
          <a:p>
            <a:pPr indent="-304800" lvl="1" marL="914400" rtl="0" algn="l">
              <a:lnSpc>
                <a:spcPct val="150000"/>
              </a:lnSpc>
              <a:spcBef>
                <a:spcPts val="0"/>
              </a:spcBef>
              <a:spcAft>
                <a:spcPts val="0"/>
              </a:spcAft>
              <a:buClr>
                <a:srgbClr val="000000"/>
              </a:buClr>
              <a:buSzPts val="1200"/>
              <a:buFont typeface="Inter"/>
              <a:buAutoNum type="alphaLcParenR"/>
            </a:pPr>
            <a:r>
              <a:rPr lang="en" sz="1200"/>
              <a:t>Caching features </a:t>
            </a:r>
            <a:endParaRPr sz="1200"/>
          </a:p>
          <a:p>
            <a:pPr indent="-304800" lvl="1" marL="914400" rtl="0" algn="l">
              <a:lnSpc>
                <a:spcPct val="150000"/>
              </a:lnSpc>
              <a:spcBef>
                <a:spcPts val="0"/>
              </a:spcBef>
              <a:spcAft>
                <a:spcPts val="0"/>
              </a:spcAft>
              <a:buClr>
                <a:srgbClr val="101518"/>
              </a:buClr>
              <a:buSzPts val="1200"/>
              <a:buFont typeface="Average"/>
              <a:buAutoNum type="alphaLcParenR"/>
            </a:pPr>
            <a:r>
              <a:rPr lang="en" sz="1200"/>
              <a:t>Minify CSS &amp; JS</a:t>
            </a:r>
            <a:endParaRPr sz="1200"/>
          </a:p>
          <a:p>
            <a:pPr indent="-304800" lvl="1" marL="914400" rtl="0" algn="l">
              <a:lnSpc>
                <a:spcPct val="150000"/>
              </a:lnSpc>
              <a:spcBef>
                <a:spcPts val="0"/>
              </a:spcBef>
              <a:spcAft>
                <a:spcPts val="0"/>
              </a:spcAft>
              <a:buClr>
                <a:srgbClr val="101518"/>
              </a:buClr>
              <a:buSzPts val="1200"/>
              <a:buFont typeface="Average"/>
              <a:buAutoNum type="alphaLcParenR"/>
            </a:pPr>
            <a:r>
              <a:rPr lang="en" sz="1200"/>
              <a:t>Lazy loading images</a:t>
            </a:r>
            <a:endParaRPr sz="1200"/>
          </a:p>
          <a:p>
            <a:pPr indent="-304800" lvl="1" marL="914400" rtl="0" algn="l">
              <a:lnSpc>
                <a:spcPct val="150000"/>
              </a:lnSpc>
              <a:spcBef>
                <a:spcPts val="0"/>
              </a:spcBef>
              <a:spcAft>
                <a:spcPts val="0"/>
              </a:spcAft>
              <a:buClr>
                <a:srgbClr val="101518"/>
              </a:buClr>
              <a:buSzPts val="1200"/>
              <a:buFont typeface="Average"/>
              <a:buAutoNum type="alphaLcParenR"/>
            </a:pPr>
            <a:r>
              <a:rPr lang="en" sz="1200"/>
              <a:t>Again if they are not here there are plugins to use</a:t>
            </a:r>
            <a:endParaRPr sz="1200"/>
          </a:p>
        </p:txBody>
      </p:sp>
      <p:sp>
        <p:nvSpPr>
          <p:cNvPr id="559" name="Google Shape;559;p64"/>
          <p:cNvSpPr/>
          <p:nvPr/>
        </p:nvSpPr>
        <p:spPr>
          <a:xfrm>
            <a:off x="8064400" y="4777325"/>
            <a:ext cx="757800" cy="136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0" name="Google Shape;560;p64"/>
          <p:cNvPicPr preferRelativeResize="0"/>
          <p:nvPr/>
        </p:nvPicPr>
        <p:blipFill>
          <a:blip r:embed="rId3">
            <a:alphaModFix/>
          </a:blip>
          <a:stretch>
            <a:fillRect/>
          </a:stretch>
        </p:blipFill>
        <p:spPr>
          <a:xfrm>
            <a:off x="7313684" y="4785829"/>
            <a:ext cx="1459077" cy="170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64" name="Shape 564"/>
        <p:cNvGrpSpPr/>
        <p:nvPr/>
      </p:nvGrpSpPr>
      <p:grpSpPr>
        <a:xfrm>
          <a:off x="0" y="0"/>
          <a:ext cx="0" cy="0"/>
          <a:chOff x="0" y="0"/>
          <a:chExt cx="0" cy="0"/>
        </a:xfrm>
      </p:grpSpPr>
      <p:sp>
        <p:nvSpPr>
          <p:cNvPr id="565" name="Google Shape;565;p65"/>
          <p:cNvSpPr txBox="1"/>
          <p:nvPr>
            <p:ph type="title"/>
          </p:nvPr>
        </p:nvSpPr>
        <p:spPr>
          <a:xfrm>
            <a:off x="4660162" y="424950"/>
            <a:ext cx="4121100" cy="6156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rPr lang="en"/>
              <a:t>Theme Essentials: </a:t>
            </a:r>
            <a:endParaRPr/>
          </a:p>
          <a:p>
            <a:pPr indent="0" lvl="0" marL="0" rtl="0" algn="ctr">
              <a:spcBef>
                <a:spcPts val="0"/>
              </a:spcBef>
              <a:spcAft>
                <a:spcPts val="0"/>
              </a:spcAft>
              <a:buNone/>
            </a:pPr>
            <a:r>
              <a:rPr lang="en">
                <a:solidFill>
                  <a:srgbClr val="FF0000"/>
                </a:solidFill>
              </a:rPr>
              <a:t>Header / Footer Settings</a:t>
            </a:r>
            <a:endParaRPr>
              <a:solidFill>
                <a:srgbClr val="FF0000"/>
              </a:solidFill>
            </a:endParaRPr>
          </a:p>
        </p:txBody>
      </p:sp>
      <p:sp>
        <p:nvSpPr>
          <p:cNvPr id="566" name="Google Shape;566;p65"/>
          <p:cNvSpPr txBox="1"/>
          <p:nvPr>
            <p:ph idx="1" type="subTitle"/>
          </p:nvPr>
        </p:nvSpPr>
        <p:spPr>
          <a:xfrm>
            <a:off x="5112175" y="1172125"/>
            <a:ext cx="3040800" cy="2515800"/>
          </a:xfrm>
          <a:prstGeom prst="rect">
            <a:avLst/>
          </a:prstGeom>
        </p:spPr>
        <p:txBody>
          <a:bodyPr anchorCtr="0" anchor="t" bIns="91425" lIns="0" spcFirstLastPara="1" rIns="91425" wrap="square" tIns="91425">
            <a:noAutofit/>
          </a:bodyPr>
          <a:lstStyle/>
          <a:p>
            <a:pPr indent="-304800" lvl="1" marL="914400" rtl="0" algn="l">
              <a:lnSpc>
                <a:spcPct val="150000"/>
              </a:lnSpc>
              <a:spcBef>
                <a:spcPts val="0"/>
              </a:spcBef>
              <a:spcAft>
                <a:spcPts val="0"/>
              </a:spcAft>
              <a:buClr>
                <a:srgbClr val="000000"/>
              </a:buClr>
              <a:buSzPts val="1200"/>
              <a:buFont typeface="Inter"/>
              <a:buAutoNum type="alphaLcParenR"/>
            </a:pPr>
            <a:r>
              <a:rPr lang="en" sz="1200"/>
              <a:t>Ability to put in your own </a:t>
            </a:r>
            <a:r>
              <a:rPr lang="en" sz="1200"/>
              <a:t>sitewide</a:t>
            </a:r>
            <a:r>
              <a:rPr lang="en" sz="1200"/>
              <a:t> JS or CSS code</a:t>
            </a:r>
            <a:endParaRPr sz="1200"/>
          </a:p>
          <a:p>
            <a:pPr indent="-304800" lvl="1" marL="914400" rtl="0" algn="l">
              <a:lnSpc>
                <a:spcPct val="150000"/>
              </a:lnSpc>
              <a:spcBef>
                <a:spcPts val="0"/>
              </a:spcBef>
              <a:spcAft>
                <a:spcPts val="0"/>
              </a:spcAft>
              <a:buClr>
                <a:srgbClr val="101518"/>
              </a:buClr>
              <a:buSzPts val="1200"/>
              <a:buFont typeface="Average"/>
              <a:buAutoNum type="alphaLcParenR"/>
            </a:pPr>
            <a:r>
              <a:rPr lang="en" sz="1200"/>
              <a:t>Google Analytics code is a great example</a:t>
            </a:r>
            <a:endParaRPr sz="1200"/>
          </a:p>
          <a:p>
            <a:pPr indent="-304800" lvl="1" marL="914400" rtl="0" algn="l">
              <a:lnSpc>
                <a:spcPct val="150000"/>
              </a:lnSpc>
              <a:spcBef>
                <a:spcPts val="0"/>
              </a:spcBef>
              <a:spcAft>
                <a:spcPts val="0"/>
              </a:spcAft>
              <a:buClr>
                <a:srgbClr val="101518"/>
              </a:buClr>
              <a:buSzPts val="1200"/>
              <a:buFont typeface="Average"/>
              <a:buAutoNum type="alphaLcParenR"/>
            </a:pPr>
            <a:r>
              <a:rPr lang="en" sz="1200"/>
              <a:t>Copyright or disclaimer links - footer example</a:t>
            </a:r>
            <a:endParaRPr sz="1200"/>
          </a:p>
        </p:txBody>
      </p:sp>
      <p:sp>
        <p:nvSpPr>
          <p:cNvPr id="567" name="Google Shape;567;p65"/>
          <p:cNvSpPr/>
          <p:nvPr/>
        </p:nvSpPr>
        <p:spPr>
          <a:xfrm>
            <a:off x="8064400" y="4777325"/>
            <a:ext cx="757800" cy="136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8" name="Google Shape;568;p65"/>
          <p:cNvPicPr preferRelativeResize="0"/>
          <p:nvPr/>
        </p:nvPicPr>
        <p:blipFill>
          <a:blip r:embed="rId3">
            <a:alphaModFix/>
          </a:blip>
          <a:stretch>
            <a:fillRect/>
          </a:stretch>
        </p:blipFill>
        <p:spPr>
          <a:xfrm>
            <a:off x="7313684" y="4785829"/>
            <a:ext cx="1459077" cy="170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32" name="Shape 432"/>
        <p:cNvGrpSpPr/>
        <p:nvPr/>
      </p:nvGrpSpPr>
      <p:grpSpPr>
        <a:xfrm>
          <a:off x="0" y="0"/>
          <a:ext cx="0" cy="0"/>
          <a:chOff x="0" y="0"/>
          <a:chExt cx="0" cy="0"/>
        </a:xfrm>
      </p:grpSpPr>
      <p:sp>
        <p:nvSpPr>
          <p:cNvPr id="433" name="Google Shape;433;p48"/>
          <p:cNvSpPr txBox="1"/>
          <p:nvPr>
            <p:ph type="title"/>
          </p:nvPr>
        </p:nvSpPr>
        <p:spPr>
          <a:xfrm>
            <a:off x="362787" y="218900"/>
            <a:ext cx="4121100" cy="6156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rPr lang="en"/>
              <a:t>WordPress Best Practices</a:t>
            </a:r>
            <a:br>
              <a:rPr lang="en"/>
            </a:br>
            <a:r>
              <a:rPr lang="en">
                <a:solidFill>
                  <a:srgbClr val="FF0000"/>
                </a:solidFill>
              </a:rPr>
              <a:t>About Me</a:t>
            </a:r>
            <a:endParaRPr>
              <a:solidFill>
                <a:srgbClr val="FF0000"/>
              </a:solidFill>
            </a:endParaRPr>
          </a:p>
        </p:txBody>
      </p:sp>
      <p:sp>
        <p:nvSpPr>
          <p:cNvPr id="434" name="Google Shape;434;p48"/>
          <p:cNvSpPr txBox="1"/>
          <p:nvPr>
            <p:ph idx="1" type="subTitle"/>
          </p:nvPr>
        </p:nvSpPr>
        <p:spPr>
          <a:xfrm>
            <a:off x="380375" y="913750"/>
            <a:ext cx="3351300" cy="2585100"/>
          </a:xfrm>
          <a:prstGeom prst="rect">
            <a:avLst/>
          </a:prstGeom>
        </p:spPr>
        <p:txBody>
          <a:bodyPr anchorCtr="0" anchor="t" bIns="91425" lIns="0" spcFirstLastPara="1" rIns="91425" wrap="square" tIns="91425">
            <a:noAutofit/>
          </a:bodyPr>
          <a:lstStyle/>
          <a:p>
            <a:pPr indent="-292100" lvl="0" marL="457200" rtl="0" algn="l">
              <a:lnSpc>
                <a:spcPct val="150000"/>
              </a:lnSpc>
              <a:spcBef>
                <a:spcPts val="0"/>
              </a:spcBef>
              <a:spcAft>
                <a:spcPts val="0"/>
              </a:spcAft>
              <a:buClr>
                <a:srgbClr val="000000"/>
              </a:buClr>
              <a:buSzPts val="1000"/>
              <a:buFont typeface="Inter"/>
              <a:buChar char="●"/>
            </a:pPr>
            <a:r>
              <a:rPr lang="en"/>
              <a:t>Over 33 years experience in IT</a:t>
            </a:r>
            <a:endParaRPr/>
          </a:p>
          <a:p>
            <a:pPr indent="-292100" lvl="0" marL="457200" rtl="0" algn="l">
              <a:lnSpc>
                <a:spcPct val="150000"/>
              </a:lnSpc>
              <a:spcBef>
                <a:spcPts val="0"/>
              </a:spcBef>
              <a:spcAft>
                <a:spcPts val="0"/>
              </a:spcAft>
              <a:buClr>
                <a:srgbClr val="000000"/>
              </a:buClr>
              <a:buSzPts val="1000"/>
              <a:buFont typeface="Inter"/>
              <a:buChar char="●"/>
            </a:pPr>
            <a:r>
              <a:rPr lang="en"/>
              <a:t>NomadPHP Certified Engineer</a:t>
            </a:r>
            <a:endParaRPr/>
          </a:p>
          <a:p>
            <a:pPr indent="-292100" lvl="1" marL="914400" rtl="0" algn="l">
              <a:lnSpc>
                <a:spcPct val="150000"/>
              </a:lnSpc>
              <a:spcBef>
                <a:spcPts val="0"/>
              </a:spcBef>
              <a:spcAft>
                <a:spcPts val="0"/>
              </a:spcAft>
              <a:buClr>
                <a:srgbClr val="000000"/>
              </a:buClr>
              <a:buSzPts val="1000"/>
              <a:buFont typeface="Inter"/>
              <a:buChar char="○"/>
            </a:pPr>
            <a:r>
              <a:rPr lang="en" sz="1000"/>
              <a:t>Wrote the test questions</a:t>
            </a:r>
            <a:endParaRPr sz="1000"/>
          </a:p>
          <a:p>
            <a:pPr indent="-292100" lvl="0" marL="457200" rtl="0" algn="l">
              <a:lnSpc>
                <a:spcPct val="150000"/>
              </a:lnSpc>
              <a:spcBef>
                <a:spcPts val="0"/>
              </a:spcBef>
              <a:spcAft>
                <a:spcPts val="0"/>
              </a:spcAft>
              <a:buClr>
                <a:srgbClr val="000000"/>
              </a:buClr>
              <a:buSzPts val="1000"/>
              <a:buFont typeface="Inter"/>
              <a:buChar char="●"/>
            </a:pPr>
            <a:r>
              <a:rPr lang="en"/>
              <a:t>Twice Zend Certified Engineer (ZCE)</a:t>
            </a:r>
            <a:endParaRPr/>
          </a:p>
          <a:p>
            <a:pPr indent="-292100" lvl="1" marL="914400" rtl="0" algn="l">
              <a:lnSpc>
                <a:spcPct val="150000"/>
              </a:lnSpc>
              <a:spcBef>
                <a:spcPts val="0"/>
              </a:spcBef>
              <a:spcAft>
                <a:spcPts val="0"/>
              </a:spcAft>
              <a:buClr>
                <a:srgbClr val="000000"/>
              </a:buClr>
              <a:buSzPts val="1000"/>
              <a:buFont typeface="Inter"/>
              <a:buChar char="○"/>
            </a:pPr>
            <a:r>
              <a:rPr lang="en" sz="1000"/>
              <a:t>ZCE 4.0 &amp; 5.3 </a:t>
            </a:r>
            <a:endParaRPr sz="1000"/>
          </a:p>
          <a:p>
            <a:pPr indent="-292100" lvl="0" marL="457200" rtl="0" algn="l">
              <a:lnSpc>
                <a:spcPct val="150000"/>
              </a:lnSpc>
              <a:spcBef>
                <a:spcPts val="0"/>
              </a:spcBef>
              <a:spcAft>
                <a:spcPts val="0"/>
              </a:spcAft>
              <a:buClr>
                <a:srgbClr val="000000"/>
              </a:buClr>
              <a:buSzPts val="1000"/>
              <a:buFont typeface="Inter"/>
              <a:buChar char="●"/>
            </a:pPr>
            <a:r>
              <a:rPr lang="en"/>
              <a:t>Co-Founder &amp; past Chair of Northeast PHP Conference</a:t>
            </a:r>
            <a:endParaRPr sz="1000"/>
          </a:p>
          <a:p>
            <a:pPr indent="-292100" lvl="0" marL="457200" rtl="0" algn="l">
              <a:lnSpc>
                <a:spcPct val="150000"/>
              </a:lnSpc>
              <a:spcBef>
                <a:spcPts val="0"/>
              </a:spcBef>
              <a:spcAft>
                <a:spcPts val="0"/>
              </a:spcAft>
              <a:buClr>
                <a:srgbClr val="000000"/>
              </a:buClr>
              <a:buSzPts val="1000"/>
              <a:buFont typeface="Inter"/>
              <a:buChar char="●"/>
            </a:pPr>
            <a:r>
              <a:rPr lang="en"/>
              <a:t>Author / Co-Author of 6 PHP &amp; related books</a:t>
            </a:r>
            <a:endParaRPr/>
          </a:p>
          <a:p>
            <a:pPr indent="-292100" lvl="0" marL="457200" rtl="0" algn="l">
              <a:lnSpc>
                <a:spcPct val="150000"/>
              </a:lnSpc>
              <a:spcBef>
                <a:spcPts val="0"/>
              </a:spcBef>
              <a:spcAft>
                <a:spcPts val="0"/>
              </a:spcAft>
              <a:buClr>
                <a:srgbClr val="000000"/>
              </a:buClr>
              <a:buSzPts val="1000"/>
              <a:buFont typeface="Inter"/>
              <a:buChar char="●"/>
            </a:pPr>
            <a:r>
              <a:rPr lang="en"/>
              <a:t>Travel Blogger at:   milesinmyshoes.com</a:t>
            </a:r>
            <a:endParaRPr/>
          </a:p>
        </p:txBody>
      </p:sp>
      <p:sp>
        <p:nvSpPr>
          <p:cNvPr id="435" name="Google Shape;435;p48"/>
          <p:cNvSpPr/>
          <p:nvPr/>
        </p:nvSpPr>
        <p:spPr>
          <a:xfrm>
            <a:off x="8064400" y="4777325"/>
            <a:ext cx="757800" cy="136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6" name="Google Shape;436;p48"/>
          <p:cNvPicPr preferRelativeResize="0"/>
          <p:nvPr/>
        </p:nvPicPr>
        <p:blipFill>
          <a:blip r:embed="rId3">
            <a:alphaModFix/>
          </a:blip>
          <a:stretch>
            <a:fillRect/>
          </a:stretch>
        </p:blipFill>
        <p:spPr>
          <a:xfrm>
            <a:off x="7313684" y="4785829"/>
            <a:ext cx="1459077" cy="170275"/>
          </a:xfrm>
          <a:prstGeom prst="rect">
            <a:avLst/>
          </a:prstGeom>
          <a:noFill/>
          <a:ln>
            <a:noFill/>
          </a:ln>
        </p:spPr>
      </p:pic>
      <p:pic>
        <p:nvPicPr>
          <p:cNvPr id="437" name="Google Shape;437;p48"/>
          <p:cNvPicPr preferRelativeResize="0"/>
          <p:nvPr/>
        </p:nvPicPr>
        <p:blipFill rotWithShape="1">
          <a:blip r:embed="rId4">
            <a:alphaModFix/>
          </a:blip>
          <a:srcRect b="0" l="9119" r="9533" t="0"/>
          <a:stretch/>
        </p:blipFill>
        <p:spPr>
          <a:xfrm>
            <a:off x="1312550" y="3131213"/>
            <a:ext cx="1349500" cy="17409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72" name="Shape 572"/>
        <p:cNvGrpSpPr/>
        <p:nvPr/>
      </p:nvGrpSpPr>
      <p:grpSpPr>
        <a:xfrm>
          <a:off x="0" y="0"/>
          <a:ext cx="0" cy="0"/>
          <a:chOff x="0" y="0"/>
          <a:chExt cx="0" cy="0"/>
        </a:xfrm>
      </p:grpSpPr>
      <p:sp>
        <p:nvSpPr>
          <p:cNvPr id="573" name="Google Shape;573;p66"/>
          <p:cNvSpPr txBox="1"/>
          <p:nvPr>
            <p:ph type="title"/>
          </p:nvPr>
        </p:nvSpPr>
        <p:spPr>
          <a:xfrm>
            <a:off x="362787" y="218900"/>
            <a:ext cx="4121100" cy="6156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rPr lang="en"/>
              <a:t>Theme Essentials: </a:t>
            </a:r>
            <a:endParaRPr/>
          </a:p>
          <a:p>
            <a:pPr indent="0" lvl="0" marL="0" rtl="0" algn="ctr">
              <a:spcBef>
                <a:spcPts val="0"/>
              </a:spcBef>
              <a:spcAft>
                <a:spcPts val="0"/>
              </a:spcAft>
              <a:buNone/>
            </a:pPr>
            <a:r>
              <a:rPr lang="en">
                <a:solidFill>
                  <a:srgbClr val="FF0000"/>
                </a:solidFill>
              </a:rPr>
              <a:t>Color / Font</a:t>
            </a:r>
            <a:r>
              <a:rPr lang="en">
                <a:solidFill>
                  <a:srgbClr val="FF0000"/>
                </a:solidFill>
              </a:rPr>
              <a:t> Options</a:t>
            </a:r>
            <a:endParaRPr>
              <a:solidFill>
                <a:srgbClr val="FF0000"/>
              </a:solidFill>
            </a:endParaRPr>
          </a:p>
        </p:txBody>
      </p:sp>
      <p:sp>
        <p:nvSpPr>
          <p:cNvPr id="574" name="Google Shape;574;p66"/>
          <p:cNvSpPr txBox="1"/>
          <p:nvPr>
            <p:ph idx="1" type="subTitle"/>
          </p:nvPr>
        </p:nvSpPr>
        <p:spPr>
          <a:xfrm>
            <a:off x="362775" y="1230600"/>
            <a:ext cx="3040800" cy="1806600"/>
          </a:xfrm>
          <a:prstGeom prst="rect">
            <a:avLst/>
          </a:prstGeom>
        </p:spPr>
        <p:txBody>
          <a:bodyPr anchorCtr="0" anchor="t" bIns="91425" lIns="0" spcFirstLastPara="1" rIns="91425" wrap="square" tIns="91425">
            <a:noAutofit/>
          </a:bodyPr>
          <a:lstStyle/>
          <a:p>
            <a:pPr indent="-304800" lvl="1" marL="914400" rtl="0" algn="l">
              <a:lnSpc>
                <a:spcPct val="115000"/>
              </a:lnSpc>
              <a:spcBef>
                <a:spcPts val="0"/>
              </a:spcBef>
              <a:spcAft>
                <a:spcPts val="0"/>
              </a:spcAft>
              <a:buClr>
                <a:srgbClr val="000000"/>
              </a:buClr>
              <a:buSzPts val="1200"/>
              <a:buFont typeface="Inter"/>
              <a:buAutoNum type="alphaLcParenR"/>
            </a:pPr>
            <a:r>
              <a:rPr lang="en" sz="1200"/>
              <a:t>Ability to set sitewide color scheme for font, links, visited links, buttons, etc.</a:t>
            </a:r>
            <a:br>
              <a:rPr lang="en" sz="1200"/>
            </a:br>
            <a:endParaRPr sz="1200"/>
          </a:p>
          <a:p>
            <a:pPr indent="-304800" lvl="1" marL="914400" rtl="0" algn="l">
              <a:lnSpc>
                <a:spcPct val="115000"/>
              </a:lnSpc>
              <a:spcBef>
                <a:spcPts val="0"/>
              </a:spcBef>
              <a:spcAft>
                <a:spcPts val="0"/>
              </a:spcAft>
              <a:buClr>
                <a:srgbClr val="000000"/>
              </a:buClr>
              <a:buSzPts val="1200"/>
              <a:buFont typeface="Inter"/>
              <a:buAutoNum type="alphaLcParenR"/>
            </a:pPr>
            <a:r>
              <a:rPr lang="en" sz="1200"/>
              <a:t>Ability to use Google fonts or import your own fonts beyond internet defaults like Verdana </a:t>
            </a:r>
            <a:endParaRPr sz="1200"/>
          </a:p>
        </p:txBody>
      </p:sp>
      <p:sp>
        <p:nvSpPr>
          <p:cNvPr id="575" name="Google Shape;575;p66"/>
          <p:cNvSpPr/>
          <p:nvPr/>
        </p:nvSpPr>
        <p:spPr>
          <a:xfrm>
            <a:off x="8064400" y="4777325"/>
            <a:ext cx="757800" cy="136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6" name="Google Shape;576;p66"/>
          <p:cNvPicPr preferRelativeResize="0"/>
          <p:nvPr/>
        </p:nvPicPr>
        <p:blipFill>
          <a:blip r:embed="rId3">
            <a:alphaModFix/>
          </a:blip>
          <a:stretch>
            <a:fillRect/>
          </a:stretch>
        </p:blipFill>
        <p:spPr>
          <a:xfrm>
            <a:off x="7313684" y="4785829"/>
            <a:ext cx="1459077" cy="170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80" name="Shape 580"/>
        <p:cNvGrpSpPr/>
        <p:nvPr/>
      </p:nvGrpSpPr>
      <p:grpSpPr>
        <a:xfrm>
          <a:off x="0" y="0"/>
          <a:ext cx="0" cy="0"/>
          <a:chOff x="0" y="0"/>
          <a:chExt cx="0" cy="0"/>
        </a:xfrm>
      </p:grpSpPr>
      <p:sp>
        <p:nvSpPr>
          <p:cNvPr id="581" name="Google Shape;581;p67"/>
          <p:cNvSpPr txBox="1"/>
          <p:nvPr>
            <p:ph type="title"/>
          </p:nvPr>
        </p:nvSpPr>
        <p:spPr>
          <a:xfrm>
            <a:off x="4660162" y="424950"/>
            <a:ext cx="4121100" cy="6156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rPr lang="en"/>
              <a:t>Theme Essentials: </a:t>
            </a:r>
            <a:endParaRPr/>
          </a:p>
          <a:p>
            <a:pPr indent="0" lvl="0" marL="0" rtl="0" algn="ctr">
              <a:spcBef>
                <a:spcPts val="0"/>
              </a:spcBef>
              <a:spcAft>
                <a:spcPts val="0"/>
              </a:spcAft>
              <a:buNone/>
            </a:pPr>
            <a:r>
              <a:rPr lang="en">
                <a:solidFill>
                  <a:srgbClr val="FF0000"/>
                </a:solidFill>
              </a:rPr>
              <a:t>Page builder features</a:t>
            </a:r>
            <a:endParaRPr>
              <a:solidFill>
                <a:srgbClr val="FF0000"/>
              </a:solidFill>
            </a:endParaRPr>
          </a:p>
        </p:txBody>
      </p:sp>
      <p:sp>
        <p:nvSpPr>
          <p:cNvPr id="582" name="Google Shape;582;p67"/>
          <p:cNvSpPr txBox="1"/>
          <p:nvPr>
            <p:ph idx="1" type="subTitle"/>
          </p:nvPr>
        </p:nvSpPr>
        <p:spPr>
          <a:xfrm>
            <a:off x="5112175" y="1172125"/>
            <a:ext cx="3040800" cy="2515800"/>
          </a:xfrm>
          <a:prstGeom prst="rect">
            <a:avLst/>
          </a:prstGeom>
        </p:spPr>
        <p:txBody>
          <a:bodyPr anchorCtr="0" anchor="t" bIns="91425" lIns="0" spcFirstLastPara="1" rIns="91425" wrap="square" tIns="91425">
            <a:noAutofit/>
          </a:bodyPr>
          <a:lstStyle/>
          <a:p>
            <a:pPr indent="-304800" lvl="1" marL="914400" rtl="0" algn="l">
              <a:lnSpc>
                <a:spcPct val="150000"/>
              </a:lnSpc>
              <a:spcBef>
                <a:spcPts val="0"/>
              </a:spcBef>
              <a:spcAft>
                <a:spcPts val="0"/>
              </a:spcAft>
              <a:buClr>
                <a:srgbClr val="000000"/>
              </a:buClr>
              <a:buSzPts val="1200"/>
              <a:buFont typeface="Inter"/>
              <a:buAutoNum type="alphaLcParenR"/>
            </a:pPr>
            <a:r>
              <a:rPr lang="en" sz="1200"/>
              <a:t>Drag &amp; drop page designer</a:t>
            </a:r>
            <a:endParaRPr sz="1200"/>
          </a:p>
          <a:p>
            <a:pPr indent="-304800" lvl="1" marL="914400" rtl="0" algn="l">
              <a:lnSpc>
                <a:spcPct val="150000"/>
              </a:lnSpc>
              <a:spcBef>
                <a:spcPts val="0"/>
              </a:spcBef>
              <a:spcAft>
                <a:spcPts val="0"/>
              </a:spcAft>
              <a:buClr>
                <a:srgbClr val="101518"/>
              </a:buClr>
              <a:buSzPts val="1200"/>
              <a:buFont typeface="Average"/>
              <a:buAutoNum type="alphaLcParenR"/>
            </a:pPr>
            <a:r>
              <a:rPr lang="en" sz="1200"/>
              <a:t>Often i</a:t>
            </a:r>
            <a:r>
              <a:rPr lang="en" sz="1200"/>
              <a:t>mplemented</a:t>
            </a:r>
            <a:r>
              <a:rPr lang="en" sz="1200"/>
              <a:t> by an embedded plugin like WP Bakery or Elementor</a:t>
            </a:r>
            <a:endParaRPr sz="1200"/>
          </a:p>
          <a:p>
            <a:pPr indent="-304800" lvl="1" marL="914400" rtl="0" algn="l">
              <a:lnSpc>
                <a:spcPct val="150000"/>
              </a:lnSpc>
              <a:spcBef>
                <a:spcPts val="0"/>
              </a:spcBef>
              <a:spcAft>
                <a:spcPts val="0"/>
              </a:spcAft>
              <a:buClr>
                <a:srgbClr val="101518"/>
              </a:buClr>
              <a:buSzPts val="1200"/>
              <a:buFont typeface="Average"/>
              <a:buAutoNum type="alphaLcParenR"/>
            </a:pPr>
            <a:r>
              <a:rPr lang="en" sz="1200"/>
              <a:t>If not theme embedded you can still buy these page builders separately</a:t>
            </a:r>
            <a:endParaRPr sz="1200"/>
          </a:p>
        </p:txBody>
      </p:sp>
      <p:sp>
        <p:nvSpPr>
          <p:cNvPr id="583" name="Google Shape;583;p67"/>
          <p:cNvSpPr/>
          <p:nvPr/>
        </p:nvSpPr>
        <p:spPr>
          <a:xfrm>
            <a:off x="8064400" y="4777325"/>
            <a:ext cx="757800" cy="136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4" name="Google Shape;584;p67"/>
          <p:cNvPicPr preferRelativeResize="0"/>
          <p:nvPr/>
        </p:nvPicPr>
        <p:blipFill>
          <a:blip r:embed="rId3">
            <a:alphaModFix/>
          </a:blip>
          <a:stretch>
            <a:fillRect/>
          </a:stretch>
        </p:blipFill>
        <p:spPr>
          <a:xfrm>
            <a:off x="7313684" y="4785829"/>
            <a:ext cx="1459077" cy="170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88" name="Shape 588"/>
        <p:cNvGrpSpPr/>
        <p:nvPr/>
      </p:nvGrpSpPr>
      <p:grpSpPr>
        <a:xfrm>
          <a:off x="0" y="0"/>
          <a:ext cx="0" cy="0"/>
          <a:chOff x="0" y="0"/>
          <a:chExt cx="0" cy="0"/>
        </a:xfrm>
      </p:grpSpPr>
      <p:sp>
        <p:nvSpPr>
          <p:cNvPr id="589" name="Google Shape;589;p68"/>
          <p:cNvSpPr txBox="1"/>
          <p:nvPr>
            <p:ph type="title"/>
          </p:nvPr>
        </p:nvSpPr>
        <p:spPr>
          <a:xfrm>
            <a:off x="362787" y="218900"/>
            <a:ext cx="4121100" cy="6156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rPr lang="en"/>
              <a:t>Theme Essentials: </a:t>
            </a:r>
            <a:endParaRPr/>
          </a:p>
          <a:p>
            <a:pPr indent="0" lvl="0" marL="0" rtl="0" algn="ctr">
              <a:spcBef>
                <a:spcPts val="0"/>
              </a:spcBef>
              <a:spcAft>
                <a:spcPts val="0"/>
              </a:spcAft>
              <a:buNone/>
            </a:pPr>
            <a:r>
              <a:rPr lang="en">
                <a:solidFill>
                  <a:srgbClr val="FF0000"/>
                </a:solidFill>
              </a:rPr>
              <a:t>Support / Documentation</a:t>
            </a:r>
            <a:endParaRPr>
              <a:solidFill>
                <a:srgbClr val="FF0000"/>
              </a:solidFill>
            </a:endParaRPr>
          </a:p>
        </p:txBody>
      </p:sp>
      <p:sp>
        <p:nvSpPr>
          <p:cNvPr id="590" name="Google Shape;590;p68"/>
          <p:cNvSpPr txBox="1"/>
          <p:nvPr>
            <p:ph idx="1" type="subTitle"/>
          </p:nvPr>
        </p:nvSpPr>
        <p:spPr>
          <a:xfrm>
            <a:off x="362775" y="1230600"/>
            <a:ext cx="3477600" cy="2509800"/>
          </a:xfrm>
          <a:prstGeom prst="rect">
            <a:avLst/>
          </a:prstGeom>
        </p:spPr>
        <p:txBody>
          <a:bodyPr anchorCtr="0" anchor="t" bIns="91425" lIns="0" spcFirstLastPara="1" rIns="91425" wrap="square" tIns="91425">
            <a:noAutofit/>
          </a:bodyPr>
          <a:lstStyle/>
          <a:p>
            <a:pPr indent="-304800" lvl="1" marL="628650" rtl="0" algn="l">
              <a:lnSpc>
                <a:spcPct val="150000"/>
              </a:lnSpc>
              <a:spcBef>
                <a:spcPts val="0"/>
              </a:spcBef>
              <a:spcAft>
                <a:spcPts val="0"/>
              </a:spcAft>
              <a:buClr>
                <a:srgbClr val="000000"/>
              </a:buClr>
              <a:buSzPts val="1200"/>
              <a:buFont typeface="Inter"/>
              <a:buAutoNum type="alphaLcParenR"/>
            </a:pPr>
            <a:r>
              <a:rPr lang="en" sz="1200"/>
              <a:t>Good Documentation</a:t>
            </a:r>
            <a:endParaRPr sz="1200"/>
          </a:p>
          <a:p>
            <a:pPr indent="-304800" lvl="1" marL="628650" rtl="0" algn="l">
              <a:lnSpc>
                <a:spcPct val="150000"/>
              </a:lnSpc>
              <a:spcBef>
                <a:spcPts val="0"/>
              </a:spcBef>
              <a:spcAft>
                <a:spcPts val="0"/>
              </a:spcAft>
              <a:buClr>
                <a:srgbClr val="101518"/>
              </a:buClr>
              <a:buSzPts val="1200"/>
              <a:buFont typeface="Average"/>
              <a:buAutoNum type="alphaLcParenR"/>
            </a:pPr>
            <a:r>
              <a:rPr lang="en" sz="1200"/>
              <a:t>How to videos</a:t>
            </a:r>
            <a:endParaRPr sz="1200"/>
          </a:p>
          <a:p>
            <a:pPr indent="-304800" lvl="1" marL="628650" rtl="0" algn="l">
              <a:lnSpc>
                <a:spcPct val="150000"/>
              </a:lnSpc>
              <a:spcBef>
                <a:spcPts val="0"/>
              </a:spcBef>
              <a:spcAft>
                <a:spcPts val="0"/>
              </a:spcAft>
              <a:buClr>
                <a:srgbClr val="101518"/>
              </a:buClr>
              <a:buSzPts val="1200"/>
              <a:buFont typeface="Average"/>
              <a:buAutoNum type="alphaLcParenR"/>
            </a:pPr>
            <a:r>
              <a:rPr lang="en" sz="1200"/>
              <a:t>How to / Getting started guides</a:t>
            </a:r>
            <a:endParaRPr sz="1200"/>
          </a:p>
          <a:p>
            <a:pPr indent="-304800" lvl="1" marL="628650" rtl="0" algn="l">
              <a:lnSpc>
                <a:spcPct val="150000"/>
              </a:lnSpc>
              <a:spcBef>
                <a:spcPts val="0"/>
              </a:spcBef>
              <a:spcAft>
                <a:spcPts val="0"/>
              </a:spcAft>
              <a:buClr>
                <a:srgbClr val="101518"/>
              </a:buClr>
              <a:buSzPts val="1200"/>
              <a:buFont typeface="Average"/>
              <a:buAutoNum type="alphaLcParenR"/>
            </a:pPr>
            <a:r>
              <a:rPr lang="en" sz="1200"/>
              <a:t>Community forums for user discussion, bug reporting, new features lists, etc. </a:t>
            </a:r>
            <a:endParaRPr sz="1200"/>
          </a:p>
          <a:p>
            <a:pPr indent="-304800" lvl="1" marL="628650" rtl="0" algn="l">
              <a:lnSpc>
                <a:spcPct val="115000"/>
              </a:lnSpc>
              <a:spcBef>
                <a:spcPts val="0"/>
              </a:spcBef>
              <a:spcAft>
                <a:spcPts val="0"/>
              </a:spcAft>
              <a:buClr>
                <a:srgbClr val="000000"/>
              </a:buClr>
              <a:buSzPts val="1200"/>
              <a:buFont typeface="Inter"/>
              <a:buAutoNum type="alphaLcParenR"/>
            </a:pPr>
            <a:r>
              <a:rPr lang="en" sz="1200"/>
              <a:t>Ability to ask for specific help via email, chat, phone</a:t>
            </a:r>
            <a:endParaRPr sz="1200"/>
          </a:p>
        </p:txBody>
      </p:sp>
      <p:sp>
        <p:nvSpPr>
          <p:cNvPr id="591" name="Google Shape;591;p68"/>
          <p:cNvSpPr/>
          <p:nvPr/>
        </p:nvSpPr>
        <p:spPr>
          <a:xfrm>
            <a:off x="8064400" y="4777325"/>
            <a:ext cx="757800" cy="136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2" name="Google Shape;592;p68"/>
          <p:cNvPicPr preferRelativeResize="0"/>
          <p:nvPr/>
        </p:nvPicPr>
        <p:blipFill>
          <a:blip r:embed="rId3">
            <a:alphaModFix/>
          </a:blip>
          <a:stretch>
            <a:fillRect/>
          </a:stretch>
        </p:blipFill>
        <p:spPr>
          <a:xfrm>
            <a:off x="7313684" y="4785829"/>
            <a:ext cx="1459077" cy="1702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2855"/>
        </a:solidFill>
      </p:bgPr>
    </p:bg>
    <p:spTree>
      <p:nvGrpSpPr>
        <p:cNvPr id="596" name="Shape 596"/>
        <p:cNvGrpSpPr/>
        <p:nvPr/>
      </p:nvGrpSpPr>
      <p:grpSpPr>
        <a:xfrm>
          <a:off x="0" y="0"/>
          <a:ext cx="0" cy="0"/>
          <a:chOff x="0" y="0"/>
          <a:chExt cx="0" cy="0"/>
        </a:xfrm>
      </p:grpSpPr>
      <p:sp>
        <p:nvSpPr>
          <p:cNvPr id="597" name="Google Shape;597;p69"/>
          <p:cNvSpPr txBox="1"/>
          <p:nvPr/>
        </p:nvSpPr>
        <p:spPr>
          <a:xfrm>
            <a:off x="6246325" y="-182500"/>
            <a:ext cx="5032800" cy="280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async function call_ringout()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try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var resp = await platform.post('/restapi/v1.0/account/~/extension/~/ring-out',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'from': { 'phoneNumber': RINGCENTRAL_USERNAME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'to': { 'phoneNumber': RECIPIENT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'playPrompt': false</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var jsonObj = await resp.json()</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console.log("Call placed. Call status: " + jsonObj.status.callStatus)</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 catch (e)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console.log(e.message)</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a:t>
            </a:r>
            <a:endParaRPr sz="1000">
              <a:solidFill>
                <a:srgbClr val="0684BC"/>
              </a:solidFill>
            </a:endParaRPr>
          </a:p>
        </p:txBody>
      </p:sp>
      <p:sp>
        <p:nvSpPr>
          <p:cNvPr id="598" name="Google Shape;598;p69"/>
          <p:cNvSpPr txBox="1"/>
          <p:nvPr>
            <p:ph type="title"/>
          </p:nvPr>
        </p:nvSpPr>
        <p:spPr>
          <a:xfrm>
            <a:off x="364975" y="1427850"/>
            <a:ext cx="6264600" cy="921000"/>
          </a:xfrm>
          <a:prstGeom prst="rect">
            <a:avLst/>
          </a:prstGeom>
        </p:spPr>
        <p:txBody>
          <a:bodyPr anchorCtr="0" anchor="t" bIns="0" lIns="0" spcFirstLastPara="1" rIns="0" wrap="square" tIns="0">
            <a:spAutoFit/>
          </a:bodyPr>
          <a:lstStyle/>
          <a:p>
            <a:pPr indent="0" lvl="0" marL="0" rtl="0" algn="l">
              <a:lnSpc>
                <a:spcPct val="88000"/>
              </a:lnSpc>
              <a:spcBef>
                <a:spcPts val="0"/>
              </a:spcBef>
              <a:spcAft>
                <a:spcPts val="0"/>
              </a:spcAft>
              <a:buNone/>
            </a:pPr>
            <a:r>
              <a:rPr lang="en">
                <a:solidFill>
                  <a:schemeClr val="lt1"/>
                </a:solidFill>
              </a:rPr>
              <a:t>Must Have Plugin</a:t>
            </a:r>
            <a:r>
              <a:rPr lang="en">
                <a:solidFill>
                  <a:schemeClr val="lt1"/>
                </a:solidFill>
              </a:rPr>
              <a:t>s</a:t>
            </a:r>
            <a:endParaRPr>
              <a:solidFill>
                <a:schemeClr val="lt1"/>
              </a:solidFill>
            </a:endParaRPr>
          </a:p>
          <a:p>
            <a:pPr indent="0" lvl="0" marL="0" rtl="0" algn="l">
              <a:lnSpc>
                <a:spcPct val="88000"/>
              </a:lnSpc>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0"/>
          <p:cNvSpPr txBox="1"/>
          <p:nvPr>
            <p:ph type="title"/>
          </p:nvPr>
        </p:nvSpPr>
        <p:spPr>
          <a:xfrm>
            <a:off x="4660162" y="424950"/>
            <a:ext cx="4121100" cy="56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solidFill>
                  <a:srgbClr val="000000"/>
                </a:solidFill>
              </a:rPr>
              <a:t>Must Have Plugins</a:t>
            </a:r>
            <a:endParaRPr/>
          </a:p>
        </p:txBody>
      </p:sp>
      <p:sp>
        <p:nvSpPr>
          <p:cNvPr id="604" name="Google Shape;604;p70"/>
          <p:cNvSpPr txBox="1"/>
          <p:nvPr/>
        </p:nvSpPr>
        <p:spPr>
          <a:xfrm>
            <a:off x="5395325" y="1321300"/>
            <a:ext cx="3083100" cy="1847100"/>
          </a:xfrm>
          <a:prstGeom prst="rect">
            <a:avLst/>
          </a:prstGeom>
          <a:noFill/>
          <a:ln>
            <a:noFill/>
          </a:ln>
        </p:spPr>
        <p:txBody>
          <a:bodyPr anchorCtr="0" anchor="t" bIns="0" lIns="0" spcFirstLastPara="1" rIns="0" wrap="square" tIns="0">
            <a:spAutoFit/>
          </a:bodyPr>
          <a:lstStyle/>
          <a:p>
            <a:pPr indent="-304800" lvl="0" marL="292608" rtl="0" algn="l">
              <a:lnSpc>
                <a:spcPct val="150000"/>
              </a:lnSpc>
              <a:spcBef>
                <a:spcPts val="1000"/>
              </a:spcBef>
              <a:spcAft>
                <a:spcPts val="0"/>
              </a:spcAft>
              <a:buClr>
                <a:srgbClr val="000000"/>
              </a:buClr>
              <a:buSzPts val="1200"/>
              <a:buFont typeface="Inter"/>
              <a:buChar char="●"/>
            </a:pPr>
            <a:r>
              <a:rPr lang="en" sz="1200">
                <a:latin typeface="Inter"/>
                <a:ea typeface="Inter"/>
                <a:cs typeface="Inter"/>
                <a:sym typeface="Inter"/>
              </a:rPr>
              <a:t>Akismet</a:t>
            </a:r>
            <a:endParaRPr sz="1200">
              <a:latin typeface="Inter"/>
              <a:ea typeface="Inter"/>
              <a:cs typeface="Inter"/>
              <a:sym typeface="Inter"/>
            </a:endParaRPr>
          </a:p>
          <a:p>
            <a:pPr indent="-304800" lvl="0" marL="292608" rtl="0" algn="l">
              <a:lnSpc>
                <a:spcPct val="150000"/>
              </a:lnSpc>
              <a:spcBef>
                <a:spcPts val="0"/>
              </a:spcBef>
              <a:spcAft>
                <a:spcPts val="0"/>
              </a:spcAft>
              <a:buClr>
                <a:srgbClr val="000000"/>
              </a:buClr>
              <a:buSzPts val="1200"/>
              <a:buFont typeface="Inter"/>
              <a:buChar char="●"/>
            </a:pPr>
            <a:r>
              <a:rPr lang="en" sz="1200">
                <a:latin typeface="Inter"/>
                <a:ea typeface="Inter"/>
                <a:cs typeface="Inter"/>
                <a:sym typeface="Inter"/>
              </a:rPr>
              <a:t>WordFence Security</a:t>
            </a:r>
            <a:endParaRPr sz="1200">
              <a:latin typeface="Inter"/>
              <a:ea typeface="Inter"/>
              <a:cs typeface="Inter"/>
              <a:sym typeface="Inter"/>
            </a:endParaRPr>
          </a:p>
          <a:p>
            <a:pPr indent="-304800" lvl="0" marL="292608" rtl="0" algn="l">
              <a:lnSpc>
                <a:spcPct val="150000"/>
              </a:lnSpc>
              <a:spcBef>
                <a:spcPts val="0"/>
              </a:spcBef>
              <a:spcAft>
                <a:spcPts val="0"/>
              </a:spcAft>
              <a:buClr>
                <a:srgbClr val="000000"/>
              </a:buClr>
              <a:buSzPts val="1200"/>
              <a:buFont typeface="Inter"/>
              <a:buChar char="●"/>
            </a:pPr>
            <a:r>
              <a:rPr lang="en" sz="1200">
                <a:latin typeface="Inter"/>
                <a:ea typeface="Inter"/>
                <a:cs typeface="Inter"/>
                <a:sym typeface="Inter"/>
              </a:rPr>
              <a:t>All-in-One WP Migration </a:t>
            </a:r>
            <a:endParaRPr sz="1200">
              <a:latin typeface="Inter"/>
              <a:ea typeface="Inter"/>
              <a:cs typeface="Inter"/>
              <a:sym typeface="Inter"/>
            </a:endParaRPr>
          </a:p>
          <a:p>
            <a:pPr indent="-304800" lvl="0" marL="292608" rtl="0" algn="l">
              <a:lnSpc>
                <a:spcPct val="150000"/>
              </a:lnSpc>
              <a:spcBef>
                <a:spcPts val="0"/>
              </a:spcBef>
              <a:spcAft>
                <a:spcPts val="0"/>
              </a:spcAft>
              <a:buClr>
                <a:srgbClr val="000000"/>
              </a:buClr>
              <a:buSzPts val="1200"/>
              <a:buFont typeface="Inter"/>
              <a:buChar char="●"/>
            </a:pPr>
            <a:r>
              <a:rPr lang="en" sz="1200">
                <a:latin typeface="Inter"/>
                <a:ea typeface="Inter"/>
                <a:cs typeface="Inter"/>
                <a:sym typeface="Inter"/>
              </a:rPr>
              <a:t>W3 Total Cache</a:t>
            </a:r>
            <a:endParaRPr sz="1200">
              <a:latin typeface="Inter"/>
              <a:ea typeface="Inter"/>
              <a:cs typeface="Inter"/>
              <a:sym typeface="Inter"/>
            </a:endParaRPr>
          </a:p>
          <a:p>
            <a:pPr indent="-304800" lvl="0" marL="292608" rtl="0" algn="l">
              <a:lnSpc>
                <a:spcPct val="150000"/>
              </a:lnSpc>
              <a:spcBef>
                <a:spcPts val="0"/>
              </a:spcBef>
              <a:spcAft>
                <a:spcPts val="0"/>
              </a:spcAft>
              <a:buClr>
                <a:srgbClr val="000000"/>
              </a:buClr>
              <a:buSzPts val="1200"/>
              <a:buFont typeface="Inter"/>
              <a:buChar char="●"/>
            </a:pPr>
            <a:r>
              <a:rPr lang="en" sz="1200">
                <a:latin typeface="Inter"/>
                <a:ea typeface="Inter"/>
                <a:cs typeface="Inter"/>
                <a:sym typeface="Inter"/>
              </a:rPr>
              <a:t>EWWW Image Optimizer</a:t>
            </a:r>
            <a:endParaRPr sz="1200">
              <a:latin typeface="Inter"/>
              <a:ea typeface="Inter"/>
              <a:cs typeface="Inter"/>
              <a:sym typeface="Inter"/>
            </a:endParaRPr>
          </a:p>
          <a:p>
            <a:pPr indent="-304800" lvl="0" marL="292608" rtl="0" algn="l">
              <a:lnSpc>
                <a:spcPct val="150000"/>
              </a:lnSpc>
              <a:spcBef>
                <a:spcPts val="0"/>
              </a:spcBef>
              <a:spcAft>
                <a:spcPts val="0"/>
              </a:spcAft>
              <a:buClr>
                <a:srgbClr val="000000"/>
              </a:buClr>
              <a:buSzPts val="1200"/>
              <a:buFont typeface="Inter"/>
              <a:buChar char="●"/>
            </a:pPr>
            <a:r>
              <a:rPr lang="en" sz="1200">
                <a:latin typeface="Inter"/>
                <a:ea typeface="Inter"/>
                <a:cs typeface="Inter"/>
                <a:sym typeface="Inter"/>
              </a:rPr>
              <a:t>WP Rollback</a:t>
            </a:r>
            <a:endParaRPr sz="1200">
              <a:latin typeface="Inter"/>
              <a:ea typeface="Inter"/>
              <a:cs typeface="Inter"/>
              <a:sym typeface="Inter"/>
            </a:endParaRPr>
          </a:p>
          <a:p>
            <a:pPr indent="0" lvl="0" marL="0" rtl="0" algn="l">
              <a:lnSpc>
                <a:spcPct val="115000"/>
              </a:lnSpc>
              <a:spcBef>
                <a:spcPts val="0"/>
              </a:spcBef>
              <a:spcAft>
                <a:spcPts val="0"/>
              </a:spcAft>
              <a:buNone/>
            </a:pPr>
            <a:r>
              <a:t/>
            </a:r>
            <a:endParaRPr sz="1200">
              <a:latin typeface="Inter"/>
              <a:ea typeface="Inter"/>
              <a:cs typeface="Inter"/>
              <a:sym typeface="Inter"/>
            </a:endParaRPr>
          </a:p>
        </p:txBody>
      </p:sp>
      <p:pic>
        <p:nvPicPr>
          <p:cNvPr id="605" name="Google Shape;605;p70"/>
          <p:cNvPicPr preferRelativeResize="0"/>
          <p:nvPr/>
        </p:nvPicPr>
        <p:blipFill>
          <a:blip r:embed="rId3">
            <a:alphaModFix/>
          </a:blip>
          <a:stretch>
            <a:fillRect/>
          </a:stretch>
        </p:blipFill>
        <p:spPr>
          <a:xfrm rot="-1262603">
            <a:off x="5717738" y="4010296"/>
            <a:ext cx="1717275" cy="714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09" name="Shape 609"/>
        <p:cNvGrpSpPr/>
        <p:nvPr/>
      </p:nvGrpSpPr>
      <p:grpSpPr>
        <a:xfrm>
          <a:off x="0" y="0"/>
          <a:ext cx="0" cy="0"/>
          <a:chOff x="0" y="0"/>
          <a:chExt cx="0" cy="0"/>
        </a:xfrm>
      </p:grpSpPr>
      <p:sp>
        <p:nvSpPr>
          <p:cNvPr id="610" name="Google Shape;610;p71"/>
          <p:cNvSpPr txBox="1"/>
          <p:nvPr>
            <p:ph type="title"/>
          </p:nvPr>
        </p:nvSpPr>
        <p:spPr>
          <a:xfrm>
            <a:off x="362787" y="218900"/>
            <a:ext cx="4121100" cy="6156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rPr lang="en">
                <a:solidFill>
                  <a:srgbClr val="000000"/>
                </a:solidFill>
              </a:rPr>
              <a:t>Must Have Plugins</a:t>
            </a:r>
            <a:r>
              <a:rPr lang="en"/>
              <a:t>: </a:t>
            </a:r>
            <a:endParaRPr/>
          </a:p>
          <a:p>
            <a:pPr indent="0" lvl="0" marL="0" rtl="0" algn="ctr">
              <a:spcBef>
                <a:spcPts val="0"/>
              </a:spcBef>
              <a:spcAft>
                <a:spcPts val="0"/>
              </a:spcAft>
              <a:buNone/>
            </a:pPr>
            <a:r>
              <a:rPr lang="en">
                <a:solidFill>
                  <a:srgbClr val="FF0000"/>
                </a:solidFill>
              </a:rPr>
              <a:t>Akismet</a:t>
            </a:r>
            <a:endParaRPr>
              <a:solidFill>
                <a:srgbClr val="FF0000"/>
              </a:solidFill>
            </a:endParaRPr>
          </a:p>
        </p:txBody>
      </p:sp>
      <p:sp>
        <p:nvSpPr>
          <p:cNvPr id="611" name="Google Shape;611;p71"/>
          <p:cNvSpPr txBox="1"/>
          <p:nvPr>
            <p:ph idx="1" type="subTitle"/>
          </p:nvPr>
        </p:nvSpPr>
        <p:spPr>
          <a:xfrm>
            <a:off x="362775" y="1230600"/>
            <a:ext cx="3353700" cy="2268300"/>
          </a:xfrm>
          <a:prstGeom prst="rect">
            <a:avLst/>
          </a:prstGeom>
        </p:spPr>
        <p:txBody>
          <a:bodyPr anchorCtr="0" anchor="t" bIns="91425" lIns="0" spcFirstLastPara="1" rIns="91425" wrap="square" tIns="91425">
            <a:noAutofit/>
          </a:bodyPr>
          <a:lstStyle/>
          <a:p>
            <a:pPr indent="-304800" lvl="1" marL="914400" rtl="0" algn="l">
              <a:lnSpc>
                <a:spcPct val="115000"/>
              </a:lnSpc>
              <a:spcBef>
                <a:spcPts val="0"/>
              </a:spcBef>
              <a:spcAft>
                <a:spcPts val="0"/>
              </a:spcAft>
              <a:buClr>
                <a:srgbClr val="000000"/>
              </a:buClr>
              <a:buSzPts val="1200"/>
              <a:buFont typeface="Inter"/>
              <a:buAutoNum type="alphaLcParenR"/>
            </a:pPr>
            <a:r>
              <a:rPr lang="en" sz="1200"/>
              <a:t>Protects against most comment spam</a:t>
            </a:r>
            <a:br>
              <a:rPr lang="en" sz="1200"/>
            </a:br>
            <a:endParaRPr sz="1200"/>
          </a:p>
          <a:p>
            <a:pPr indent="-304800" lvl="1" marL="914400" rtl="0" algn="l">
              <a:lnSpc>
                <a:spcPct val="115000"/>
              </a:lnSpc>
              <a:spcBef>
                <a:spcPts val="0"/>
              </a:spcBef>
              <a:spcAft>
                <a:spcPts val="0"/>
              </a:spcAft>
              <a:buClr>
                <a:srgbClr val="101518"/>
              </a:buClr>
              <a:buSzPts val="1200"/>
              <a:buFont typeface="Average"/>
              <a:buAutoNum type="alphaLcParenR"/>
            </a:pPr>
            <a:r>
              <a:rPr lang="en" sz="1200"/>
              <a:t>Built</a:t>
            </a:r>
            <a:r>
              <a:rPr lang="en" sz="1200"/>
              <a:t> in to most WP basic installs</a:t>
            </a:r>
            <a:br>
              <a:rPr lang="en" sz="1200"/>
            </a:br>
            <a:endParaRPr sz="1200"/>
          </a:p>
          <a:p>
            <a:pPr indent="-304800" lvl="1" marL="914400" rtl="0" algn="l">
              <a:lnSpc>
                <a:spcPct val="115000"/>
              </a:lnSpc>
              <a:spcBef>
                <a:spcPts val="0"/>
              </a:spcBef>
              <a:spcAft>
                <a:spcPts val="0"/>
              </a:spcAft>
              <a:buClr>
                <a:srgbClr val="101518"/>
              </a:buClr>
              <a:buSzPts val="1200"/>
              <a:buFont typeface="Average"/>
              <a:buAutoNum type="alphaLcParenR"/>
            </a:pPr>
            <a:r>
              <a:rPr lang="en" sz="1200"/>
              <a:t>Activated with free code from their website</a:t>
            </a:r>
            <a:endParaRPr sz="1200"/>
          </a:p>
        </p:txBody>
      </p:sp>
      <p:sp>
        <p:nvSpPr>
          <p:cNvPr id="612" name="Google Shape;612;p71"/>
          <p:cNvSpPr/>
          <p:nvPr/>
        </p:nvSpPr>
        <p:spPr>
          <a:xfrm>
            <a:off x="8064400" y="4777325"/>
            <a:ext cx="757800" cy="136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3" name="Google Shape;613;p71"/>
          <p:cNvPicPr preferRelativeResize="0"/>
          <p:nvPr/>
        </p:nvPicPr>
        <p:blipFill>
          <a:blip r:embed="rId3">
            <a:alphaModFix/>
          </a:blip>
          <a:stretch>
            <a:fillRect/>
          </a:stretch>
        </p:blipFill>
        <p:spPr>
          <a:xfrm>
            <a:off x="7313684" y="4785829"/>
            <a:ext cx="1459077" cy="170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17" name="Shape 617"/>
        <p:cNvGrpSpPr/>
        <p:nvPr/>
      </p:nvGrpSpPr>
      <p:grpSpPr>
        <a:xfrm>
          <a:off x="0" y="0"/>
          <a:ext cx="0" cy="0"/>
          <a:chOff x="0" y="0"/>
          <a:chExt cx="0" cy="0"/>
        </a:xfrm>
      </p:grpSpPr>
      <p:sp>
        <p:nvSpPr>
          <p:cNvPr id="618" name="Google Shape;618;p72"/>
          <p:cNvSpPr txBox="1"/>
          <p:nvPr>
            <p:ph type="title"/>
          </p:nvPr>
        </p:nvSpPr>
        <p:spPr>
          <a:xfrm>
            <a:off x="4660162" y="424950"/>
            <a:ext cx="4121100" cy="6156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rPr lang="en">
                <a:solidFill>
                  <a:srgbClr val="000000"/>
                </a:solidFill>
              </a:rPr>
              <a:t>Must Have Plugins</a:t>
            </a:r>
            <a:r>
              <a:rPr lang="en"/>
              <a:t>: </a:t>
            </a:r>
            <a:endParaRPr/>
          </a:p>
          <a:p>
            <a:pPr indent="0" lvl="0" marL="0" rtl="0" algn="ctr">
              <a:spcBef>
                <a:spcPts val="0"/>
              </a:spcBef>
              <a:spcAft>
                <a:spcPts val="0"/>
              </a:spcAft>
              <a:buNone/>
            </a:pPr>
            <a:r>
              <a:rPr lang="en">
                <a:solidFill>
                  <a:srgbClr val="FF0000"/>
                </a:solidFill>
              </a:rPr>
              <a:t>WordFence Security</a:t>
            </a:r>
            <a:endParaRPr>
              <a:solidFill>
                <a:srgbClr val="FF0000"/>
              </a:solidFill>
            </a:endParaRPr>
          </a:p>
        </p:txBody>
      </p:sp>
      <p:sp>
        <p:nvSpPr>
          <p:cNvPr id="619" name="Google Shape;619;p72"/>
          <p:cNvSpPr txBox="1"/>
          <p:nvPr>
            <p:ph idx="1" type="subTitle"/>
          </p:nvPr>
        </p:nvSpPr>
        <p:spPr>
          <a:xfrm>
            <a:off x="5112175" y="1172125"/>
            <a:ext cx="3040800" cy="2515800"/>
          </a:xfrm>
          <a:prstGeom prst="rect">
            <a:avLst/>
          </a:prstGeom>
        </p:spPr>
        <p:txBody>
          <a:bodyPr anchorCtr="0" anchor="t" bIns="91425" lIns="0" spcFirstLastPara="1" rIns="91425" wrap="square" tIns="91425">
            <a:noAutofit/>
          </a:bodyPr>
          <a:lstStyle/>
          <a:p>
            <a:pPr indent="-304800" lvl="1" marL="914400" rtl="0" algn="l">
              <a:lnSpc>
                <a:spcPct val="115000"/>
              </a:lnSpc>
              <a:spcBef>
                <a:spcPts val="0"/>
              </a:spcBef>
              <a:spcAft>
                <a:spcPts val="0"/>
              </a:spcAft>
              <a:buClr>
                <a:srgbClr val="000000"/>
              </a:buClr>
              <a:buSzPts val="1200"/>
              <a:buFont typeface="Inter"/>
              <a:buAutoNum type="alphaLcParenR"/>
            </a:pPr>
            <a:r>
              <a:rPr lang="en" sz="1200"/>
              <a:t>Protects against hacking and brute force attacks</a:t>
            </a:r>
            <a:br>
              <a:rPr lang="en" sz="1200"/>
            </a:br>
            <a:endParaRPr sz="1200"/>
          </a:p>
          <a:p>
            <a:pPr indent="-304800" lvl="1" marL="914400" rtl="0" algn="l">
              <a:lnSpc>
                <a:spcPct val="115000"/>
              </a:lnSpc>
              <a:spcBef>
                <a:spcPts val="0"/>
              </a:spcBef>
              <a:spcAft>
                <a:spcPts val="0"/>
              </a:spcAft>
              <a:buClr>
                <a:srgbClr val="101518"/>
              </a:buClr>
              <a:buSzPts val="1200"/>
              <a:buFont typeface="Average"/>
              <a:buAutoNum type="alphaLcParenR"/>
            </a:pPr>
            <a:r>
              <a:rPr lang="en" sz="1200"/>
              <a:t>Lots of other site security features </a:t>
            </a:r>
            <a:br>
              <a:rPr lang="en" sz="1200"/>
            </a:br>
            <a:endParaRPr sz="1200"/>
          </a:p>
          <a:p>
            <a:pPr indent="-304800" lvl="1" marL="914400" rtl="0" algn="l">
              <a:lnSpc>
                <a:spcPct val="115000"/>
              </a:lnSpc>
              <a:spcBef>
                <a:spcPts val="0"/>
              </a:spcBef>
              <a:spcAft>
                <a:spcPts val="0"/>
              </a:spcAft>
              <a:buClr>
                <a:srgbClr val="101518"/>
              </a:buClr>
              <a:buSzPts val="1200"/>
              <a:buFont typeface="Average"/>
              <a:buAutoNum type="alphaLcParenR"/>
            </a:pPr>
            <a:r>
              <a:rPr lang="en" sz="1200"/>
              <a:t>Lock out options / thresholds</a:t>
            </a:r>
            <a:br>
              <a:rPr lang="en" sz="1200"/>
            </a:br>
            <a:endParaRPr sz="1200"/>
          </a:p>
          <a:p>
            <a:pPr indent="-304800" lvl="1" marL="914400" rtl="0" algn="l">
              <a:lnSpc>
                <a:spcPct val="115000"/>
              </a:lnSpc>
              <a:spcBef>
                <a:spcPts val="0"/>
              </a:spcBef>
              <a:spcAft>
                <a:spcPts val="0"/>
              </a:spcAft>
              <a:buClr>
                <a:srgbClr val="101518"/>
              </a:buClr>
              <a:buSzPts val="1200"/>
              <a:buFont typeface="Average"/>
              <a:buAutoNum type="alphaLcParenR"/>
            </a:pPr>
            <a:r>
              <a:rPr lang="en" sz="1200"/>
              <a:t>Plugin update notifications</a:t>
            </a:r>
            <a:br>
              <a:rPr lang="en" sz="1200"/>
            </a:br>
            <a:endParaRPr sz="1200"/>
          </a:p>
          <a:p>
            <a:pPr indent="-304800" lvl="1" marL="914400" rtl="0" algn="l">
              <a:lnSpc>
                <a:spcPct val="115000"/>
              </a:lnSpc>
              <a:spcBef>
                <a:spcPts val="0"/>
              </a:spcBef>
              <a:spcAft>
                <a:spcPts val="0"/>
              </a:spcAft>
              <a:buClr>
                <a:srgbClr val="101518"/>
              </a:buClr>
              <a:buSzPts val="1200"/>
              <a:buFont typeface="Average"/>
              <a:buAutoNum type="alphaLcParenR"/>
            </a:pPr>
            <a:r>
              <a:rPr lang="en" sz="1200"/>
              <a:t>Pro Version</a:t>
            </a:r>
            <a:endParaRPr sz="1200"/>
          </a:p>
        </p:txBody>
      </p:sp>
      <p:sp>
        <p:nvSpPr>
          <p:cNvPr id="620" name="Google Shape;620;p72"/>
          <p:cNvSpPr/>
          <p:nvPr/>
        </p:nvSpPr>
        <p:spPr>
          <a:xfrm>
            <a:off x="8064400" y="4777325"/>
            <a:ext cx="757800" cy="136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1" name="Google Shape;621;p72"/>
          <p:cNvPicPr preferRelativeResize="0"/>
          <p:nvPr/>
        </p:nvPicPr>
        <p:blipFill>
          <a:blip r:embed="rId3">
            <a:alphaModFix/>
          </a:blip>
          <a:stretch>
            <a:fillRect/>
          </a:stretch>
        </p:blipFill>
        <p:spPr>
          <a:xfrm>
            <a:off x="7313684" y="4785829"/>
            <a:ext cx="1459077" cy="170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25" name="Shape 625"/>
        <p:cNvGrpSpPr/>
        <p:nvPr/>
      </p:nvGrpSpPr>
      <p:grpSpPr>
        <a:xfrm>
          <a:off x="0" y="0"/>
          <a:ext cx="0" cy="0"/>
          <a:chOff x="0" y="0"/>
          <a:chExt cx="0" cy="0"/>
        </a:xfrm>
      </p:grpSpPr>
      <p:sp>
        <p:nvSpPr>
          <p:cNvPr id="626" name="Google Shape;626;p73"/>
          <p:cNvSpPr txBox="1"/>
          <p:nvPr>
            <p:ph type="title"/>
          </p:nvPr>
        </p:nvSpPr>
        <p:spPr>
          <a:xfrm>
            <a:off x="362787" y="218900"/>
            <a:ext cx="4121100" cy="6156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rPr lang="en">
                <a:solidFill>
                  <a:srgbClr val="000000"/>
                </a:solidFill>
              </a:rPr>
              <a:t>Must Have Plugins</a:t>
            </a:r>
            <a:r>
              <a:rPr lang="en"/>
              <a:t>: </a:t>
            </a:r>
            <a:endParaRPr/>
          </a:p>
          <a:p>
            <a:pPr indent="0" lvl="0" marL="0" rtl="0" algn="ctr">
              <a:spcBef>
                <a:spcPts val="0"/>
              </a:spcBef>
              <a:spcAft>
                <a:spcPts val="0"/>
              </a:spcAft>
              <a:buNone/>
            </a:pPr>
            <a:r>
              <a:rPr lang="en">
                <a:solidFill>
                  <a:srgbClr val="FF0000"/>
                </a:solidFill>
              </a:rPr>
              <a:t>All-in-One WP Migration</a:t>
            </a:r>
            <a:endParaRPr>
              <a:solidFill>
                <a:srgbClr val="FF0000"/>
              </a:solidFill>
            </a:endParaRPr>
          </a:p>
        </p:txBody>
      </p:sp>
      <p:sp>
        <p:nvSpPr>
          <p:cNvPr id="627" name="Google Shape;627;p73"/>
          <p:cNvSpPr txBox="1"/>
          <p:nvPr>
            <p:ph idx="1" type="subTitle"/>
          </p:nvPr>
        </p:nvSpPr>
        <p:spPr>
          <a:xfrm>
            <a:off x="362775" y="925350"/>
            <a:ext cx="3228900" cy="3432000"/>
          </a:xfrm>
          <a:prstGeom prst="rect">
            <a:avLst/>
          </a:prstGeom>
        </p:spPr>
        <p:txBody>
          <a:bodyPr anchorCtr="0" anchor="t" bIns="91425" lIns="0" spcFirstLastPara="1" rIns="91425" wrap="square" tIns="91425">
            <a:noAutofit/>
          </a:bodyPr>
          <a:lstStyle/>
          <a:p>
            <a:pPr indent="-304800" lvl="1" marL="685800" rtl="0" algn="l">
              <a:lnSpc>
                <a:spcPct val="115000"/>
              </a:lnSpc>
              <a:spcBef>
                <a:spcPts val="0"/>
              </a:spcBef>
              <a:spcAft>
                <a:spcPts val="0"/>
              </a:spcAft>
              <a:buClr>
                <a:srgbClr val="101518"/>
              </a:buClr>
              <a:buSzPts val="1200"/>
              <a:buFont typeface="Average"/>
              <a:buAutoNum type="alphaLcParenR"/>
            </a:pPr>
            <a:r>
              <a:rPr lang="en" sz="1200"/>
              <a:t>Allows for complete site move between web locations</a:t>
            </a:r>
            <a:br>
              <a:rPr lang="en" sz="1200"/>
            </a:br>
            <a:endParaRPr sz="1200"/>
          </a:p>
          <a:p>
            <a:pPr indent="-304800" lvl="1" marL="685800" rtl="0" algn="l">
              <a:lnSpc>
                <a:spcPct val="115000"/>
              </a:lnSpc>
              <a:spcBef>
                <a:spcPts val="0"/>
              </a:spcBef>
              <a:spcAft>
                <a:spcPts val="0"/>
              </a:spcAft>
              <a:buClr>
                <a:srgbClr val="101518"/>
              </a:buClr>
              <a:buSzPts val="1200"/>
              <a:buFont typeface="Average"/>
              <a:buAutoNum type="alphaLcParenR"/>
            </a:pPr>
            <a:r>
              <a:rPr lang="en" sz="1200"/>
              <a:t>Great for moving staging site to LIVE environment</a:t>
            </a:r>
            <a:br>
              <a:rPr lang="en" sz="1200"/>
            </a:br>
            <a:endParaRPr sz="1200"/>
          </a:p>
          <a:p>
            <a:pPr indent="-304800" lvl="1" marL="685800" rtl="0" algn="l">
              <a:lnSpc>
                <a:spcPct val="115000"/>
              </a:lnSpc>
              <a:spcBef>
                <a:spcPts val="0"/>
              </a:spcBef>
              <a:spcAft>
                <a:spcPts val="0"/>
              </a:spcAft>
              <a:buClr>
                <a:srgbClr val="101518"/>
              </a:buClr>
              <a:buSzPts val="1200"/>
              <a:buFont typeface="Average"/>
              <a:buAutoNum type="alphaLcParenR"/>
            </a:pPr>
            <a:r>
              <a:rPr lang="en" sz="1200"/>
              <a:t>Doubles as a GREAT site backup / recovery tool</a:t>
            </a:r>
            <a:br>
              <a:rPr lang="en" sz="1200"/>
            </a:br>
            <a:endParaRPr sz="1200"/>
          </a:p>
          <a:p>
            <a:pPr indent="-304800" lvl="1" marL="685800" rtl="0" algn="l">
              <a:lnSpc>
                <a:spcPct val="115000"/>
              </a:lnSpc>
              <a:spcBef>
                <a:spcPts val="0"/>
              </a:spcBef>
              <a:spcAft>
                <a:spcPts val="0"/>
              </a:spcAft>
              <a:buClr>
                <a:srgbClr val="101518"/>
              </a:buClr>
              <a:buSzPts val="1200"/>
              <a:buFont typeface="Average"/>
              <a:buAutoNum type="alphaLcParenR"/>
            </a:pPr>
            <a:r>
              <a:rPr lang="en" sz="1200"/>
              <a:t>Pro Version highly worth it</a:t>
            </a:r>
            <a:br>
              <a:rPr lang="en" sz="1200"/>
            </a:br>
            <a:endParaRPr sz="1200"/>
          </a:p>
          <a:p>
            <a:pPr indent="-304800" lvl="1" marL="685800" rtl="0" algn="l">
              <a:lnSpc>
                <a:spcPct val="115000"/>
              </a:lnSpc>
              <a:spcBef>
                <a:spcPts val="0"/>
              </a:spcBef>
              <a:spcAft>
                <a:spcPts val="0"/>
              </a:spcAft>
              <a:buClr>
                <a:srgbClr val="101518"/>
              </a:buClr>
              <a:buSzPts val="1200"/>
              <a:buFont typeface="Average"/>
              <a:buAutoNum type="alphaLcParenR"/>
            </a:pPr>
            <a:r>
              <a:rPr lang="en" sz="1200"/>
              <a:t>“Extensions” add-on valuable too</a:t>
            </a:r>
            <a:br>
              <a:rPr lang="en" sz="1200"/>
            </a:br>
            <a:endParaRPr sz="1200"/>
          </a:p>
          <a:p>
            <a:pPr indent="-304800" lvl="2" marL="971550" rtl="0" algn="l">
              <a:lnSpc>
                <a:spcPct val="115000"/>
              </a:lnSpc>
              <a:spcBef>
                <a:spcPts val="0"/>
              </a:spcBef>
              <a:spcAft>
                <a:spcPts val="0"/>
              </a:spcAft>
              <a:buClr>
                <a:srgbClr val="101518"/>
              </a:buClr>
              <a:buSzPts val="1200"/>
              <a:buFont typeface="Average"/>
              <a:buAutoNum type="romanLcParenR"/>
            </a:pPr>
            <a:r>
              <a:rPr lang="en" sz="1200"/>
              <a:t>Scheduled remote backups</a:t>
            </a:r>
            <a:endParaRPr sz="1200"/>
          </a:p>
          <a:p>
            <a:pPr indent="-304800" lvl="2" marL="971550" rtl="0" algn="l">
              <a:lnSpc>
                <a:spcPct val="115000"/>
              </a:lnSpc>
              <a:spcBef>
                <a:spcPts val="0"/>
              </a:spcBef>
              <a:spcAft>
                <a:spcPts val="0"/>
              </a:spcAft>
              <a:buClr>
                <a:srgbClr val="101518"/>
              </a:buClr>
              <a:buSzPts val="1200"/>
              <a:buFont typeface="Average"/>
              <a:buAutoNum type="romanLcParenR"/>
            </a:pPr>
            <a:r>
              <a:rPr lang="en" sz="1200"/>
              <a:t>Multiple location options</a:t>
            </a:r>
            <a:br>
              <a:rPr lang="en" sz="1200"/>
            </a:br>
            <a:endParaRPr sz="1200"/>
          </a:p>
        </p:txBody>
      </p:sp>
      <p:sp>
        <p:nvSpPr>
          <p:cNvPr id="628" name="Google Shape;628;p73"/>
          <p:cNvSpPr/>
          <p:nvPr/>
        </p:nvSpPr>
        <p:spPr>
          <a:xfrm>
            <a:off x="8064400" y="4777325"/>
            <a:ext cx="757800" cy="136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9" name="Google Shape;629;p73"/>
          <p:cNvPicPr preferRelativeResize="0"/>
          <p:nvPr/>
        </p:nvPicPr>
        <p:blipFill>
          <a:blip r:embed="rId3">
            <a:alphaModFix/>
          </a:blip>
          <a:stretch>
            <a:fillRect/>
          </a:stretch>
        </p:blipFill>
        <p:spPr>
          <a:xfrm>
            <a:off x="7313684" y="4785829"/>
            <a:ext cx="1459077" cy="1702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33" name="Shape 633"/>
        <p:cNvGrpSpPr/>
        <p:nvPr/>
      </p:nvGrpSpPr>
      <p:grpSpPr>
        <a:xfrm>
          <a:off x="0" y="0"/>
          <a:ext cx="0" cy="0"/>
          <a:chOff x="0" y="0"/>
          <a:chExt cx="0" cy="0"/>
        </a:xfrm>
      </p:grpSpPr>
      <p:sp>
        <p:nvSpPr>
          <p:cNvPr id="634" name="Google Shape;634;p74"/>
          <p:cNvSpPr txBox="1"/>
          <p:nvPr>
            <p:ph type="title"/>
          </p:nvPr>
        </p:nvSpPr>
        <p:spPr>
          <a:xfrm>
            <a:off x="4660162" y="424950"/>
            <a:ext cx="4121100" cy="6156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rPr lang="en">
                <a:solidFill>
                  <a:srgbClr val="000000"/>
                </a:solidFill>
              </a:rPr>
              <a:t>Must Have Plugins</a:t>
            </a:r>
            <a:r>
              <a:rPr lang="en"/>
              <a:t>: </a:t>
            </a:r>
            <a:endParaRPr/>
          </a:p>
          <a:p>
            <a:pPr indent="0" lvl="0" marL="0" rtl="0" algn="ctr">
              <a:spcBef>
                <a:spcPts val="0"/>
              </a:spcBef>
              <a:spcAft>
                <a:spcPts val="0"/>
              </a:spcAft>
              <a:buNone/>
            </a:pPr>
            <a:r>
              <a:rPr lang="en">
                <a:solidFill>
                  <a:srgbClr val="FF0000"/>
                </a:solidFill>
              </a:rPr>
              <a:t>W3 Total Cache</a:t>
            </a:r>
            <a:endParaRPr>
              <a:solidFill>
                <a:srgbClr val="FF0000"/>
              </a:solidFill>
            </a:endParaRPr>
          </a:p>
        </p:txBody>
      </p:sp>
      <p:sp>
        <p:nvSpPr>
          <p:cNvPr id="635" name="Google Shape;635;p74"/>
          <p:cNvSpPr txBox="1"/>
          <p:nvPr>
            <p:ph idx="1" type="subTitle"/>
          </p:nvPr>
        </p:nvSpPr>
        <p:spPr>
          <a:xfrm>
            <a:off x="5112175" y="1172125"/>
            <a:ext cx="3396600" cy="2515800"/>
          </a:xfrm>
          <a:prstGeom prst="rect">
            <a:avLst/>
          </a:prstGeom>
        </p:spPr>
        <p:txBody>
          <a:bodyPr anchorCtr="0" anchor="t" bIns="91425" lIns="0" spcFirstLastPara="1" rIns="91425" wrap="square" tIns="91425">
            <a:noAutofit/>
          </a:bodyPr>
          <a:lstStyle/>
          <a:p>
            <a:pPr indent="-304800" lvl="1" marL="914400" rtl="0" algn="l">
              <a:lnSpc>
                <a:spcPct val="115000"/>
              </a:lnSpc>
              <a:spcBef>
                <a:spcPts val="0"/>
              </a:spcBef>
              <a:spcAft>
                <a:spcPts val="0"/>
              </a:spcAft>
              <a:buClr>
                <a:srgbClr val="000000"/>
              </a:buClr>
              <a:buSzPts val="1200"/>
              <a:buFont typeface="Inter"/>
              <a:buAutoNum type="alphaLcParenR"/>
            </a:pPr>
            <a:r>
              <a:rPr lang="en" sz="1200"/>
              <a:t>Caches site content very well</a:t>
            </a:r>
            <a:br>
              <a:rPr lang="en" sz="1200"/>
            </a:br>
            <a:endParaRPr sz="1200"/>
          </a:p>
          <a:p>
            <a:pPr indent="-304800" lvl="1" marL="914400" rtl="0" algn="l">
              <a:lnSpc>
                <a:spcPct val="115000"/>
              </a:lnSpc>
              <a:spcBef>
                <a:spcPts val="0"/>
              </a:spcBef>
              <a:spcAft>
                <a:spcPts val="0"/>
              </a:spcAft>
              <a:buClr>
                <a:srgbClr val="101518"/>
              </a:buClr>
              <a:buSzPts val="1200"/>
              <a:buFont typeface="Average"/>
              <a:buAutoNum type="alphaLcParenR"/>
            </a:pPr>
            <a:r>
              <a:rPr lang="en" sz="1200"/>
              <a:t>Great setup Wizard feature</a:t>
            </a:r>
            <a:br>
              <a:rPr lang="en" sz="1200"/>
            </a:br>
            <a:endParaRPr sz="1200"/>
          </a:p>
          <a:p>
            <a:pPr indent="-304800" lvl="1" marL="914400" rtl="0" algn="l">
              <a:lnSpc>
                <a:spcPct val="115000"/>
              </a:lnSpc>
              <a:spcBef>
                <a:spcPts val="0"/>
              </a:spcBef>
              <a:spcAft>
                <a:spcPts val="0"/>
              </a:spcAft>
              <a:buClr>
                <a:srgbClr val="101518"/>
              </a:buClr>
              <a:buSzPts val="1200"/>
              <a:buFont typeface="Average"/>
              <a:buAutoNum type="alphaLcParenR"/>
            </a:pPr>
            <a:r>
              <a:rPr lang="en" sz="1200"/>
              <a:t>Minifies CSS and JS code</a:t>
            </a:r>
            <a:br>
              <a:rPr lang="en" sz="1200"/>
            </a:br>
            <a:endParaRPr sz="1200"/>
          </a:p>
          <a:p>
            <a:pPr indent="-304800" lvl="1" marL="914400" rtl="0" algn="l">
              <a:lnSpc>
                <a:spcPct val="115000"/>
              </a:lnSpc>
              <a:spcBef>
                <a:spcPts val="0"/>
              </a:spcBef>
              <a:spcAft>
                <a:spcPts val="0"/>
              </a:spcAft>
              <a:buClr>
                <a:srgbClr val="101518"/>
              </a:buClr>
              <a:buSzPts val="1200"/>
              <a:buFont typeface="Average"/>
              <a:buAutoNum type="alphaLcParenR"/>
            </a:pPr>
            <a:r>
              <a:rPr lang="en" sz="1200"/>
              <a:t>Allows for lazy loading of site images</a:t>
            </a:r>
            <a:endParaRPr sz="1200"/>
          </a:p>
        </p:txBody>
      </p:sp>
      <p:sp>
        <p:nvSpPr>
          <p:cNvPr id="636" name="Google Shape;636;p74"/>
          <p:cNvSpPr/>
          <p:nvPr/>
        </p:nvSpPr>
        <p:spPr>
          <a:xfrm>
            <a:off x="8064400" y="4777325"/>
            <a:ext cx="757800" cy="136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7" name="Google Shape;637;p74"/>
          <p:cNvPicPr preferRelativeResize="0"/>
          <p:nvPr/>
        </p:nvPicPr>
        <p:blipFill>
          <a:blip r:embed="rId3">
            <a:alphaModFix/>
          </a:blip>
          <a:stretch>
            <a:fillRect/>
          </a:stretch>
        </p:blipFill>
        <p:spPr>
          <a:xfrm>
            <a:off x="7313684" y="4785829"/>
            <a:ext cx="1459077" cy="1702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41" name="Shape 641"/>
        <p:cNvGrpSpPr/>
        <p:nvPr/>
      </p:nvGrpSpPr>
      <p:grpSpPr>
        <a:xfrm>
          <a:off x="0" y="0"/>
          <a:ext cx="0" cy="0"/>
          <a:chOff x="0" y="0"/>
          <a:chExt cx="0" cy="0"/>
        </a:xfrm>
      </p:grpSpPr>
      <p:sp>
        <p:nvSpPr>
          <p:cNvPr id="642" name="Google Shape;642;p75"/>
          <p:cNvSpPr txBox="1"/>
          <p:nvPr>
            <p:ph type="title"/>
          </p:nvPr>
        </p:nvSpPr>
        <p:spPr>
          <a:xfrm>
            <a:off x="362787" y="218900"/>
            <a:ext cx="4121100" cy="6156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rPr lang="en">
                <a:solidFill>
                  <a:srgbClr val="000000"/>
                </a:solidFill>
              </a:rPr>
              <a:t>Must Have Plugins</a:t>
            </a:r>
            <a:r>
              <a:rPr lang="en"/>
              <a:t>: </a:t>
            </a:r>
            <a:endParaRPr/>
          </a:p>
          <a:p>
            <a:pPr indent="0" lvl="0" marL="0" rtl="0" algn="ctr">
              <a:spcBef>
                <a:spcPts val="0"/>
              </a:spcBef>
              <a:spcAft>
                <a:spcPts val="0"/>
              </a:spcAft>
              <a:buNone/>
            </a:pPr>
            <a:r>
              <a:rPr lang="en">
                <a:solidFill>
                  <a:srgbClr val="FF0000"/>
                </a:solidFill>
              </a:rPr>
              <a:t>EWWW Image Optimizer</a:t>
            </a:r>
            <a:endParaRPr>
              <a:solidFill>
                <a:srgbClr val="FF0000"/>
              </a:solidFill>
            </a:endParaRPr>
          </a:p>
        </p:txBody>
      </p:sp>
      <p:sp>
        <p:nvSpPr>
          <p:cNvPr id="643" name="Google Shape;643;p75"/>
          <p:cNvSpPr txBox="1"/>
          <p:nvPr>
            <p:ph idx="1" type="subTitle"/>
          </p:nvPr>
        </p:nvSpPr>
        <p:spPr>
          <a:xfrm>
            <a:off x="362750" y="1328850"/>
            <a:ext cx="3597900" cy="2485800"/>
          </a:xfrm>
          <a:prstGeom prst="rect">
            <a:avLst/>
          </a:prstGeom>
        </p:spPr>
        <p:txBody>
          <a:bodyPr anchorCtr="0" anchor="t" bIns="91425" lIns="0" spcFirstLastPara="1" rIns="91425" wrap="square" tIns="91425">
            <a:noAutofit/>
          </a:bodyPr>
          <a:lstStyle/>
          <a:p>
            <a:pPr indent="-304800" lvl="1" marL="685800" rtl="0" algn="l">
              <a:lnSpc>
                <a:spcPct val="115000"/>
              </a:lnSpc>
              <a:spcBef>
                <a:spcPts val="0"/>
              </a:spcBef>
              <a:spcAft>
                <a:spcPts val="0"/>
              </a:spcAft>
              <a:buClr>
                <a:srgbClr val="101518"/>
              </a:buClr>
              <a:buSzPts val="1200"/>
              <a:buFont typeface="Average"/>
              <a:buAutoNum type="alphaLcParenR"/>
            </a:pPr>
            <a:r>
              <a:rPr lang="en" sz="1200"/>
              <a:t>Removes META information when uploading to Gallery (smaller file size)</a:t>
            </a:r>
            <a:br>
              <a:rPr lang="en" sz="1200"/>
            </a:br>
            <a:endParaRPr sz="1200"/>
          </a:p>
          <a:p>
            <a:pPr indent="-304800" lvl="1" marL="685800" rtl="0" algn="l">
              <a:lnSpc>
                <a:spcPct val="115000"/>
              </a:lnSpc>
              <a:spcBef>
                <a:spcPts val="0"/>
              </a:spcBef>
              <a:spcAft>
                <a:spcPts val="0"/>
              </a:spcAft>
              <a:buClr>
                <a:srgbClr val="101518"/>
              </a:buClr>
              <a:buSzPts val="1200"/>
              <a:buFont typeface="Average"/>
              <a:buAutoNum type="alphaLcParenR"/>
            </a:pPr>
            <a:r>
              <a:rPr lang="en" sz="1200"/>
              <a:t>Scans existing images</a:t>
            </a:r>
            <a:br>
              <a:rPr lang="en" sz="1200"/>
            </a:br>
            <a:endParaRPr sz="1200"/>
          </a:p>
          <a:p>
            <a:pPr indent="-304800" lvl="1" marL="685800" rtl="0" algn="l">
              <a:lnSpc>
                <a:spcPct val="115000"/>
              </a:lnSpc>
              <a:spcBef>
                <a:spcPts val="0"/>
              </a:spcBef>
              <a:spcAft>
                <a:spcPts val="0"/>
              </a:spcAft>
              <a:buClr>
                <a:srgbClr val="101518"/>
              </a:buClr>
              <a:buSzPts val="1200"/>
              <a:buFont typeface="Average"/>
              <a:buAutoNum type="alphaLcParenR"/>
            </a:pPr>
            <a:r>
              <a:rPr lang="en" sz="1200"/>
              <a:t>Lazy loads images</a:t>
            </a:r>
            <a:br>
              <a:rPr lang="en" sz="1200"/>
            </a:br>
            <a:endParaRPr sz="1200"/>
          </a:p>
          <a:p>
            <a:pPr indent="-304800" lvl="1" marL="685800" rtl="0" algn="l">
              <a:lnSpc>
                <a:spcPct val="115000"/>
              </a:lnSpc>
              <a:spcBef>
                <a:spcPts val="0"/>
              </a:spcBef>
              <a:spcAft>
                <a:spcPts val="0"/>
              </a:spcAft>
              <a:buClr>
                <a:srgbClr val="101518"/>
              </a:buClr>
              <a:buSzPts val="1200"/>
              <a:buFont typeface="Average"/>
              <a:buAutoNum type="alphaLcParenR"/>
            </a:pPr>
            <a:r>
              <a:rPr lang="en" sz="1200"/>
              <a:t>Pro Version</a:t>
            </a:r>
            <a:endParaRPr sz="1200"/>
          </a:p>
        </p:txBody>
      </p:sp>
      <p:sp>
        <p:nvSpPr>
          <p:cNvPr id="644" name="Google Shape;644;p75"/>
          <p:cNvSpPr/>
          <p:nvPr/>
        </p:nvSpPr>
        <p:spPr>
          <a:xfrm>
            <a:off x="8064400" y="4777325"/>
            <a:ext cx="757800" cy="136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5" name="Google Shape;645;p75"/>
          <p:cNvPicPr preferRelativeResize="0"/>
          <p:nvPr/>
        </p:nvPicPr>
        <p:blipFill>
          <a:blip r:embed="rId3">
            <a:alphaModFix/>
          </a:blip>
          <a:stretch>
            <a:fillRect/>
          </a:stretch>
        </p:blipFill>
        <p:spPr>
          <a:xfrm>
            <a:off x="7313684" y="4785829"/>
            <a:ext cx="1459077" cy="170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1" name="Shape 441"/>
        <p:cNvGrpSpPr/>
        <p:nvPr/>
      </p:nvGrpSpPr>
      <p:grpSpPr>
        <a:xfrm>
          <a:off x="0" y="0"/>
          <a:ext cx="0" cy="0"/>
          <a:chOff x="0" y="0"/>
          <a:chExt cx="0" cy="0"/>
        </a:xfrm>
      </p:grpSpPr>
      <p:sp>
        <p:nvSpPr>
          <p:cNvPr id="442" name="Google Shape;442;p49"/>
          <p:cNvSpPr txBox="1"/>
          <p:nvPr>
            <p:ph type="title"/>
          </p:nvPr>
        </p:nvSpPr>
        <p:spPr>
          <a:xfrm>
            <a:off x="4660162" y="424950"/>
            <a:ext cx="4121100" cy="6156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rPr lang="en"/>
              <a:t>WordPress Best Practices</a:t>
            </a:r>
            <a:br>
              <a:rPr lang="en"/>
            </a:br>
            <a:r>
              <a:rPr lang="en">
                <a:solidFill>
                  <a:srgbClr val="FF0000"/>
                </a:solidFill>
              </a:rPr>
              <a:t>About Me</a:t>
            </a:r>
            <a:endParaRPr>
              <a:solidFill>
                <a:srgbClr val="FF0000"/>
              </a:solidFill>
            </a:endParaRPr>
          </a:p>
        </p:txBody>
      </p:sp>
      <p:sp>
        <p:nvSpPr>
          <p:cNvPr id="443" name="Google Shape;443;p49"/>
          <p:cNvSpPr txBox="1"/>
          <p:nvPr>
            <p:ph idx="1" type="subTitle"/>
          </p:nvPr>
        </p:nvSpPr>
        <p:spPr>
          <a:xfrm>
            <a:off x="5112175" y="1172125"/>
            <a:ext cx="3040800" cy="2689200"/>
          </a:xfrm>
          <a:prstGeom prst="rect">
            <a:avLst/>
          </a:prstGeom>
        </p:spPr>
        <p:txBody>
          <a:bodyPr anchorCtr="0" anchor="t" bIns="91425" lIns="0" spcFirstLastPara="1" rIns="91425" wrap="square" tIns="91425">
            <a:noAutofit/>
          </a:bodyPr>
          <a:lstStyle/>
          <a:p>
            <a:pPr indent="0" lvl="0" marL="0" rtl="0" algn="l">
              <a:spcBef>
                <a:spcPts val="400"/>
              </a:spcBef>
              <a:spcAft>
                <a:spcPts val="0"/>
              </a:spcAft>
              <a:buNone/>
            </a:pPr>
            <a:r>
              <a:rPr lang="en"/>
              <a:t>Conference Speaker</a:t>
            </a:r>
            <a:endParaRPr/>
          </a:p>
          <a:p>
            <a:pPr indent="-292100" lvl="0" marL="457200" rtl="0" algn="l">
              <a:spcBef>
                <a:spcPts val="300"/>
              </a:spcBef>
              <a:spcAft>
                <a:spcPts val="0"/>
              </a:spcAft>
              <a:buClr>
                <a:srgbClr val="000000"/>
              </a:buClr>
              <a:buSzPts val="1000"/>
              <a:buFont typeface="Inter"/>
              <a:buChar char="●"/>
            </a:pPr>
            <a:r>
              <a:rPr lang="en"/>
              <a:t>New Orleans, LA</a:t>
            </a:r>
            <a:endParaRPr/>
          </a:p>
          <a:p>
            <a:pPr indent="-292100" lvl="0" marL="457200" rtl="0" algn="l">
              <a:spcBef>
                <a:spcPts val="0"/>
              </a:spcBef>
              <a:spcAft>
                <a:spcPts val="0"/>
              </a:spcAft>
              <a:buClr>
                <a:srgbClr val="000000"/>
              </a:buClr>
              <a:buSzPts val="1000"/>
              <a:buFont typeface="Inter"/>
              <a:buChar char="●"/>
            </a:pPr>
            <a:r>
              <a:rPr lang="en"/>
              <a:t>Köln, Germany</a:t>
            </a:r>
            <a:endParaRPr/>
          </a:p>
          <a:p>
            <a:pPr indent="-292100" lvl="0" marL="457200" rtl="0" algn="l">
              <a:spcBef>
                <a:spcPts val="0"/>
              </a:spcBef>
              <a:spcAft>
                <a:spcPts val="0"/>
              </a:spcAft>
              <a:buClr>
                <a:srgbClr val="000000"/>
              </a:buClr>
              <a:buSzPts val="1000"/>
              <a:buFont typeface="Inter"/>
              <a:buChar char="●"/>
            </a:pPr>
            <a:r>
              <a:rPr lang="en"/>
              <a:t>Melbourne, Australia</a:t>
            </a:r>
            <a:endParaRPr/>
          </a:p>
          <a:p>
            <a:pPr indent="-292100" lvl="0" marL="457200" rtl="0" algn="l">
              <a:spcBef>
                <a:spcPts val="0"/>
              </a:spcBef>
              <a:spcAft>
                <a:spcPts val="0"/>
              </a:spcAft>
              <a:buClr>
                <a:srgbClr val="000000"/>
              </a:buClr>
              <a:buSzPts val="1000"/>
              <a:buFont typeface="Inter"/>
              <a:buChar char="●"/>
            </a:pPr>
            <a:r>
              <a:rPr lang="en"/>
              <a:t>Winnipeg, Manitoba</a:t>
            </a:r>
            <a:endParaRPr/>
          </a:p>
          <a:p>
            <a:pPr indent="-292100" lvl="0" marL="457200" rtl="0" algn="l">
              <a:spcBef>
                <a:spcPts val="0"/>
              </a:spcBef>
              <a:spcAft>
                <a:spcPts val="0"/>
              </a:spcAft>
              <a:buClr>
                <a:srgbClr val="000000"/>
              </a:buClr>
              <a:buSzPts val="1000"/>
              <a:buFont typeface="Inter"/>
              <a:buChar char="●"/>
            </a:pPr>
            <a:r>
              <a:rPr lang="en"/>
              <a:t>Boston, MA</a:t>
            </a:r>
            <a:endParaRPr/>
          </a:p>
          <a:p>
            <a:pPr indent="-292100" lvl="0" marL="457200" rtl="0" algn="l">
              <a:spcBef>
                <a:spcPts val="0"/>
              </a:spcBef>
              <a:spcAft>
                <a:spcPts val="0"/>
              </a:spcAft>
              <a:buClr>
                <a:srgbClr val="000000"/>
              </a:buClr>
              <a:buSzPts val="1000"/>
              <a:buFont typeface="Inter"/>
              <a:buChar char="●"/>
            </a:pPr>
            <a:r>
              <a:rPr lang="en"/>
              <a:t>Washington, DC</a:t>
            </a:r>
            <a:endParaRPr/>
          </a:p>
          <a:p>
            <a:pPr indent="-292100" lvl="0" marL="457200" rtl="0" algn="l">
              <a:spcBef>
                <a:spcPts val="0"/>
              </a:spcBef>
              <a:spcAft>
                <a:spcPts val="0"/>
              </a:spcAft>
              <a:buClr>
                <a:srgbClr val="000000"/>
              </a:buClr>
              <a:buSzPts val="1000"/>
              <a:buFont typeface="Inter"/>
              <a:buChar char="●"/>
            </a:pPr>
            <a:r>
              <a:rPr lang="en"/>
              <a:t>Las Vegas, NV</a:t>
            </a:r>
            <a:endParaRPr/>
          </a:p>
          <a:p>
            <a:pPr indent="-292100" lvl="0" marL="457200" rtl="0" algn="l">
              <a:spcBef>
                <a:spcPts val="0"/>
              </a:spcBef>
              <a:spcAft>
                <a:spcPts val="0"/>
              </a:spcAft>
              <a:buClr>
                <a:srgbClr val="000000"/>
              </a:buClr>
              <a:buSzPts val="1000"/>
              <a:buFont typeface="Inter"/>
              <a:buChar char="●"/>
            </a:pPr>
            <a:r>
              <a:rPr lang="en"/>
              <a:t>Warsaw, Poland</a:t>
            </a:r>
            <a:endParaRPr/>
          </a:p>
          <a:p>
            <a:pPr indent="-292100" lvl="0" marL="457200" rtl="0" algn="l">
              <a:spcBef>
                <a:spcPts val="0"/>
              </a:spcBef>
              <a:spcAft>
                <a:spcPts val="0"/>
              </a:spcAft>
              <a:buClr>
                <a:srgbClr val="000000"/>
              </a:buClr>
              <a:buSzPts val="1000"/>
              <a:buFont typeface="Inter"/>
              <a:buChar char="●"/>
            </a:pPr>
            <a:r>
              <a:rPr lang="en"/>
              <a:t>Verona, Italy</a:t>
            </a:r>
            <a:br>
              <a:rPr lang="en"/>
            </a:br>
            <a:endParaRPr/>
          </a:p>
          <a:p>
            <a:pPr indent="0" lvl="0" marL="0" rtl="0" algn="l">
              <a:spcBef>
                <a:spcPts val="0"/>
              </a:spcBef>
              <a:spcAft>
                <a:spcPts val="0"/>
              </a:spcAft>
              <a:buNone/>
            </a:pPr>
            <a:r>
              <a:rPr lang="en"/>
              <a:t>Live and work in P.E.I. Canada</a:t>
            </a:r>
            <a:endParaRPr/>
          </a:p>
          <a:p>
            <a:pPr indent="0" lvl="0" marL="0" rtl="0" algn="l">
              <a:spcBef>
                <a:spcPts val="0"/>
              </a:spcBef>
              <a:spcAft>
                <a:spcPts val="0"/>
              </a:spcAft>
              <a:buNone/>
            </a:pPr>
            <a:br>
              <a:rPr lang="en"/>
            </a:br>
            <a:r>
              <a:rPr lang="en"/>
              <a:t>	paladin-bs.com</a:t>
            </a:r>
            <a:endParaRPr/>
          </a:p>
        </p:txBody>
      </p:sp>
      <p:sp>
        <p:nvSpPr>
          <p:cNvPr id="444" name="Google Shape;444;p49"/>
          <p:cNvSpPr/>
          <p:nvPr/>
        </p:nvSpPr>
        <p:spPr>
          <a:xfrm>
            <a:off x="8064400" y="4777325"/>
            <a:ext cx="757800" cy="136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5" name="Google Shape;445;p49"/>
          <p:cNvPicPr preferRelativeResize="0"/>
          <p:nvPr/>
        </p:nvPicPr>
        <p:blipFill>
          <a:blip r:embed="rId3">
            <a:alphaModFix/>
          </a:blip>
          <a:stretch>
            <a:fillRect/>
          </a:stretch>
        </p:blipFill>
        <p:spPr>
          <a:xfrm>
            <a:off x="7313684" y="4785829"/>
            <a:ext cx="1459077" cy="170275"/>
          </a:xfrm>
          <a:prstGeom prst="rect">
            <a:avLst/>
          </a:prstGeom>
          <a:noFill/>
          <a:ln>
            <a:noFill/>
          </a:ln>
        </p:spPr>
      </p:pic>
      <p:pic>
        <p:nvPicPr>
          <p:cNvPr id="446" name="Google Shape;446;p49"/>
          <p:cNvPicPr preferRelativeResize="0"/>
          <p:nvPr/>
        </p:nvPicPr>
        <p:blipFill>
          <a:blip r:embed="rId4">
            <a:alphaModFix/>
          </a:blip>
          <a:stretch>
            <a:fillRect/>
          </a:stretch>
        </p:blipFill>
        <p:spPr>
          <a:xfrm>
            <a:off x="7096850" y="2886613"/>
            <a:ext cx="1397125" cy="1829875"/>
          </a:xfrm>
          <a:prstGeom prst="rect">
            <a:avLst/>
          </a:prstGeom>
          <a:noFill/>
          <a:ln>
            <a:noFill/>
          </a:ln>
        </p:spPr>
      </p:pic>
      <p:pic>
        <p:nvPicPr>
          <p:cNvPr id="447" name="Google Shape;447;p49"/>
          <p:cNvPicPr preferRelativeResize="0"/>
          <p:nvPr/>
        </p:nvPicPr>
        <p:blipFill>
          <a:blip r:embed="rId5">
            <a:alphaModFix/>
          </a:blip>
          <a:stretch>
            <a:fillRect/>
          </a:stretch>
        </p:blipFill>
        <p:spPr>
          <a:xfrm>
            <a:off x="7700974" y="907675"/>
            <a:ext cx="1397124" cy="1785223"/>
          </a:xfrm>
          <a:prstGeom prst="rect">
            <a:avLst/>
          </a:prstGeom>
          <a:noFill/>
          <a:ln cap="flat" cmpd="sng" w="9525">
            <a:solidFill>
              <a:srgbClr val="9E9E9E"/>
            </a:solidFill>
            <a:prstDash val="solid"/>
            <a:round/>
            <a:headEnd len="sm" w="sm" type="none"/>
            <a:tailEnd len="sm" w="sm" type="none"/>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49" name="Shape 649"/>
        <p:cNvGrpSpPr/>
        <p:nvPr/>
      </p:nvGrpSpPr>
      <p:grpSpPr>
        <a:xfrm>
          <a:off x="0" y="0"/>
          <a:ext cx="0" cy="0"/>
          <a:chOff x="0" y="0"/>
          <a:chExt cx="0" cy="0"/>
        </a:xfrm>
      </p:grpSpPr>
      <p:sp>
        <p:nvSpPr>
          <p:cNvPr id="650" name="Google Shape;650;p76"/>
          <p:cNvSpPr txBox="1"/>
          <p:nvPr>
            <p:ph type="title"/>
          </p:nvPr>
        </p:nvSpPr>
        <p:spPr>
          <a:xfrm>
            <a:off x="4660162" y="424950"/>
            <a:ext cx="4121100" cy="6156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rPr lang="en">
                <a:solidFill>
                  <a:srgbClr val="000000"/>
                </a:solidFill>
              </a:rPr>
              <a:t>Must Have Plugins</a:t>
            </a:r>
            <a:r>
              <a:rPr lang="en"/>
              <a:t>: </a:t>
            </a:r>
            <a:endParaRPr/>
          </a:p>
          <a:p>
            <a:pPr indent="0" lvl="0" marL="0" rtl="0" algn="ctr">
              <a:spcBef>
                <a:spcPts val="0"/>
              </a:spcBef>
              <a:spcAft>
                <a:spcPts val="0"/>
              </a:spcAft>
              <a:buNone/>
            </a:pPr>
            <a:r>
              <a:rPr lang="en">
                <a:solidFill>
                  <a:srgbClr val="FF0000"/>
                </a:solidFill>
              </a:rPr>
              <a:t>WP Rollback</a:t>
            </a:r>
            <a:endParaRPr>
              <a:solidFill>
                <a:srgbClr val="FF0000"/>
              </a:solidFill>
            </a:endParaRPr>
          </a:p>
        </p:txBody>
      </p:sp>
      <p:sp>
        <p:nvSpPr>
          <p:cNvPr id="651" name="Google Shape;651;p76"/>
          <p:cNvSpPr txBox="1"/>
          <p:nvPr>
            <p:ph idx="1" type="subTitle"/>
          </p:nvPr>
        </p:nvSpPr>
        <p:spPr>
          <a:xfrm>
            <a:off x="5112175" y="1172125"/>
            <a:ext cx="3040800" cy="2515800"/>
          </a:xfrm>
          <a:prstGeom prst="rect">
            <a:avLst/>
          </a:prstGeom>
        </p:spPr>
        <p:txBody>
          <a:bodyPr anchorCtr="0" anchor="t" bIns="91425" lIns="0" spcFirstLastPara="1" rIns="91425" wrap="square" tIns="91425">
            <a:noAutofit/>
          </a:bodyPr>
          <a:lstStyle/>
          <a:p>
            <a:pPr indent="-304800" lvl="1" marL="914400" rtl="0" algn="l">
              <a:lnSpc>
                <a:spcPct val="115000"/>
              </a:lnSpc>
              <a:spcBef>
                <a:spcPts val="0"/>
              </a:spcBef>
              <a:spcAft>
                <a:spcPts val="0"/>
              </a:spcAft>
              <a:buClr>
                <a:srgbClr val="101518"/>
              </a:buClr>
              <a:buSzPts val="1200"/>
              <a:buFont typeface="Average"/>
              <a:buAutoNum type="alphaLcParenR"/>
            </a:pPr>
            <a:r>
              <a:rPr lang="en" sz="1200"/>
              <a:t>Tracks versions of plugins that were approved by WordPress</a:t>
            </a:r>
            <a:br>
              <a:rPr lang="en" sz="1200"/>
            </a:br>
            <a:endParaRPr sz="1200"/>
          </a:p>
          <a:p>
            <a:pPr indent="-304800" lvl="1" marL="914400" rtl="0" algn="l">
              <a:lnSpc>
                <a:spcPct val="115000"/>
              </a:lnSpc>
              <a:spcBef>
                <a:spcPts val="0"/>
              </a:spcBef>
              <a:spcAft>
                <a:spcPts val="0"/>
              </a:spcAft>
              <a:buClr>
                <a:srgbClr val="101518"/>
              </a:buClr>
              <a:buSzPts val="1200"/>
              <a:buFont typeface="Average"/>
              <a:buAutoNum type="alphaLcParenR"/>
            </a:pPr>
            <a:r>
              <a:rPr lang="en" sz="1200"/>
              <a:t>Allows for rolling back to older plugin versions if trouble occurs</a:t>
            </a:r>
            <a:endParaRPr sz="1200"/>
          </a:p>
        </p:txBody>
      </p:sp>
      <p:sp>
        <p:nvSpPr>
          <p:cNvPr id="652" name="Google Shape;652;p76"/>
          <p:cNvSpPr/>
          <p:nvPr/>
        </p:nvSpPr>
        <p:spPr>
          <a:xfrm>
            <a:off x="8064400" y="4777325"/>
            <a:ext cx="757800" cy="136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3" name="Google Shape;653;p76"/>
          <p:cNvPicPr preferRelativeResize="0"/>
          <p:nvPr/>
        </p:nvPicPr>
        <p:blipFill>
          <a:blip r:embed="rId3">
            <a:alphaModFix/>
          </a:blip>
          <a:stretch>
            <a:fillRect/>
          </a:stretch>
        </p:blipFill>
        <p:spPr>
          <a:xfrm>
            <a:off x="7313684" y="4785829"/>
            <a:ext cx="1459077" cy="1702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2855"/>
        </a:solidFill>
      </p:bgPr>
    </p:bg>
    <p:spTree>
      <p:nvGrpSpPr>
        <p:cNvPr id="657" name="Shape 657"/>
        <p:cNvGrpSpPr/>
        <p:nvPr/>
      </p:nvGrpSpPr>
      <p:grpSpPr>
        <a:xfrm>
          <a:off x="0" y="0"/>
          <a:ext cx="0" cy="0"/>
          <a:chOff x="0" y="0"/>
          <a:chExt cx="0" cy="0"/>
        </a:xfrm>
      </p:grpSpPr>
      <p:sp>
        <p:nvSpPr>
          <p:cNvPr id="658" name="Google Shape;658;p77"/>
          <p:cNvSpPr txBox="1"/>
          <p:nvPr/>
        </p:nvSpPr>
        <p:spPr>
          <a:xfrm>
            <a:off x="6246325" y="-182500"/>
            <a:ext cx="5032800" cy="280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async function call_ringout()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try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var resp = await platform.post('/restapi/v1.0/account/~/extension/~/ring-out',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'from': { 'phoneNumber': RINGCENTRAL_USERNAME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'to': { 'phoneNumber': RECIPIENT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'playPrompt': false</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var jsonObj = await resp.json()</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console.log("Call placed. Call status: " + jsonObj.status.callStatus)</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 catch (e)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console.log(e.message)</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a:t>
            </a:r>
            <a:endParaRPr sz="1000">
              <a:solidFill>
                <a:srgbClr val="0684BC"/>
              </a:solidFill>
            </a:endParaRPr>
          </a:p>
        </p:txBody>
      </p:sp>
      <p:sp>
        <p:nvSpPr>
          <p:cNvPr id="659" name="Google Shape;659;p77"/>
          <p:cNvSpPr txBox="1"/>
          <p:nvPr>
            <p:ph type="title"/>
          </p:nvPr>
        </p:nvSpPr>
        <p:spPr>
          <a:xfrm>
            <a:off x="364975" y="1427850"/>
            <a:ext cx="6264600" cy="921000"/>
          </a:xfrm>
          <a:prstGeom prst="rect">
            <a:avLst/>
          </a:prstGeom>
        </p:spPr>
        <p:txBody>
          <a:bodyPr anchorCtr="0" anchor="t" bIns="0" lIns="0" spcFirstLastPara="1" rIns="0" wrap="square" tIns="0">
            <a:spAutoFit/>
          </a:bodyPr>
          <a:lstStyle/>
          <a:p>
            <a:pPr indent="0" lvl="0" marL="0" rtl="0" algn="l">
              <a:lnSpc>
                <a:spcPct val="88000"/>
              </a:lnSpc>
              <a:spcBef>
                <a:spcPts val="0"/>
              </a:spcBef>
              <a:spcAft>
                <a:spcPts val="0"/>
              </a:spcAft>
              <a:buNone/>
            </a:pPr>
            <a:r>
              <a:rPr lang="en">
                <a:solidFill>
                  <a:schemeClr val="lt1"/>
                </a:solidFill>
              </a:rPr>
              <a:t>Nice to </a:t>
            </a:r>
            <a:r>
              <a:rPr lang="en">
                <a:solidFill>
                  <a:schemeClr val="lt1"/>
                </a:solidFill>
              </a:rPr>
              <a:t>Have Plugins</a:t>
            </a:r>
            <a:endParaRPr>
              <a:solidFill>
                <a:schemeClr val="lt1"/>
              </a:solidFill>
            </a:endParaRPr>
          </a:p>
          <a:p>
            <a:pPr indent="0" lvl="0" marL="0" rtl="0" algn="l">
              <a:lnSpc>
                <a:spcPct val="88000"/>
              </a:lnSpc>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78"/>
          <p:cNvSpPr txBox="1"/>
          <p:nvPr>
            <p:ph type="title"/>
          </p:nvPr>
        </p:nvSpPr>
        <p:spPr>
          <a:xfrm>
            <a:off x="4660162" y="424950"/>
            <a:ext cx="4121100" cy="56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solidFill>
                  <a:srgbClr val="000000"/>
                </a:solidFill>
              </a:rPr>
              <a:t>Nice to Have Plugins</a:t>
            </a:r>
            <a:endParaRPr/>
          </a:p>
        </p:txBody>
      </p:sp>
      <p:sp>
        <p:nvSpPr>
          <p:cNvPr id="665" name="Google Shape;665;p78"/>
          <p:cNvSpPr txBox="1"/>
          <p:nvPr/>
        </p:nvSpPr>
        <p:spPr>
          <a:xfrm>
            <a:off x="5456375" y="1321300"/>
            <a:ext cx="3021900" cy="2124300"/>
          </a:xfrm>
          <a:prstGeom prst="rect">
            <a:avLst/>
          </a:prstGeom>
          <a:noFill/>
          <a:ln>
            <a:noFill/>
          </a:ln>
        </p:spPr>
        <p:txBody>
          <a:bodyPr anchorCtr="0" anchor="t" bIns="0" lIns="0" spcFirstLastPara="1" rIns="0" wrap="square" tIns="0">
            <a:spAutoFit/>
          </a:bodyPr>
          <a:lstStyle/>
          <a:p>
            <a:pPr indent="-304800" lvl="0" marL="292608" rtl="0" algn="l">
              <a:lnSpc>
                <a:spcPct val="150000"/>
              </a:lnSpc>
              <a:spcBef>
                <a:spcPts val="1000"/>
              </a:spcBef>
              <a:spcAft>
                <a:spcPts val="0"/>
              </a:spcAft>
              <a:buClr>
                <a:srgbClr val="000000"/>
              </a:buClr>
              <a:buSzPts val="1200"/>
              <a:buFont typeface="Inter"/>
              <a:buChar char="●"/>
            </a:pPr>
            <a:r>
              <a:rPr lang="en" sz="1200">
                <a:latin typeface="Inter"/>
                <a:ea typeface="Inter"/>
                <a:cs typeface="Inter"/>
                <a:sym typeface="Inter"/>
              </a:rPr>
              <a:t>Yoast Duplicate Post</a:t>
            </a:r>
            <a:endParaRPr sz="1200">
              <a:latin typeface="Inter"/>
              <a:ea typeface="Inter"/>
              <a:cs typeface="Inter"/>
              <a:sym typeface="Inter"/>
            </a:endParaRPr>
          </a:p>
          <a:p>
            <a:pPr indent="-304800" lvl="0" marL="292608" rtl="0" algn="l">
              <a:lnSpc>
                <a:spcPct val="150000"/>
              </a:lnSpc>
              <a:spcBef>
                <a:spcPts val="0"/>
              </a:spcBef>
              <a:spcAft>
                <a:spcPts val="0"/>
              </a:spcAft>
              <a:buClr>
                <a:srgbClr val="000000"/>
              </a:buClr>
              <a:buSzPts val="1200"/>
              <a:buFont typeface="Inter"/>
              <a:buChar char="●"/>
            </a:pPr>
            <a:r>
              <a:rPr lang="en" sz="1200">
                <a:latin typeface="Inter"/>
                <a:ea typeface="Inter"/>
                <a:cs typeface="Inter"/>
                <a:sym typeface="Inter"/>
              </a:rPr>
              <a:t>Maintenance Mode</a:t>
            </a:r>
            <a:endParaRPr sz="1200">
              <a:latin typeface="Inter"/>
              <a:ea typeface="Inter"/>
              <a:cs typeface="Inter"/>
              <a:sym typeface="Inter"/>
            </a:endParaRPr>
          </a:p>
          <a:p>
            <a:pPr indent="-304800" lvl="0" marL="292608" rtl="0" algn="l">
              <a:lnSpc>
                <a:spcPct val="150000"/>
              </a:lnSpc>
              <a:spcBef>
                <a:spcPts val="0"/>
              </a:spcBef>
              <a:spcAft>
                <a:spcPts val="0"/>
              </a:spcAft>
              <a:buClr>
                <a:srgbClr val="000000"/>
              </a:buClr>
              <a:buSzPts val="1200"/>
              <a:buFont typeface="Inter"/>
              <a:buChar char="●"/>
            </a:pPr>
            <a:r>
              <a:rPr lang="en" sz="1200">
                <a:latin typeface="Inter"/>
                <a:ea typeface="Inter"/>
                <a:cs typeface="Inter"/>
                <a:sym typeface="Inter"/>
              </a:rPr>
              <a:t>GDPR Cookie Consent</a:t>
            </a:r>
            <a:endParaRPr sz="1200">
              <a:latin typeface="Inter"/>
              <a:ea typeface="Inter"/>
              <a:cs typeface="Inter"/>
              <a:sym typeface="Inter"/>
            </a:endParaRPr>
          </a:p>
          <a:p>
            <a:pPr indent="-304800" lvl="0" marL="292608" rtl="0" algn="l">
              <a:lnSpc>
                <a:spcPct val="150000"/>
              </a:lnSpc>
              <a:spcBef>
                <a:spcPts val="0"/>
              </a:spcBef>
              <a:spcAft>
                <a:spcPts val="0"/>
              </a:spcAft>
              <a:buClr>
                <a:srgbClr val="000000"/>
              </a:buClr>
              <a:buSzPts val="1200"/>
              <a:buFont typeface="Inter"/>
              <a:buChar char="●"/>
            </a:pPr>
            <a:r>
              <a:rPr lang="en" sz="1200">
                <a:latin typeface="Inter"/>
                <a:ea typeface="Inter"/>
                <a:cs typeface="Inter"/>
                <a:sym typeface="Inter"/>
              </a:rPr>
              <a:t>WP Forms Lite</a:t>
            </a:r>
            <a:endParaRPr sz="1200">
              <a:latin typeface="Inter"/>
              <a:ea typeface="Inter"/>
              <a:cs typeface="Inter"/>
              <a:sym typeface="Inter"/>
            </a:endParaRPr>
          </a:p>
          <a:p>
            <a:pPr indent="-304800" lvl="0" marL="292608" rtl="0" algn="l">
              <a:lnSpc>
                <a:spcPct val="150000"/>
              </a:lnSpc>
              <a:spcBef>
                <a:spcPts val="0"/>
              </a:spcBef>
              <a:spcAft>
                <a:spcPts val="0"/>
              </a:spcAft>
              <a:buClr>
                <a:srgbClr val="000000"/>
              </a:buClr>
              <a:buSzPts val="1200"/>
              <a:buFont typeface="Inter"/>
              <a:buChar char="●"/>
            </a:pPr>
            <a:r>
              <a:rPr lang="en" sz="1200">
                <a:latin typeface="Inter"/>
                <a:ea typeface="Inter"/>
                <a:cs typeface="Inter"/>
                <a:sym typeface="Inter"/>
              </a:rPr>
              <a:t>DB for WP Forms</a:t>
            </a:r>
            <a:endParaRPr sz="1200">
              <a:latin typeface="Inter"/>
              <a:ea typeface="Inter"/>
              <a:cs typeface="Inter"/>
              <a:sym typeface="Inter"/>
            </a:endParaRPr>
          </a:p>
          <a:p>
            <a:pPr indent="-304800" lvl="0" marL="292608" rtl="0" algn="l">
              <a:lnSpc>
                <a:spcPct val="150000"/>
              </a:lnSpc>
              <a:spcBef>
                <a:spcPts val="0"/>
              </a:spcBef>
              <a:spcAft>
                <a:spcPts val="0"/>
              </a:spcAft>
              <a:buClr>
                <a:srgbClr val="000000"/>
              </a:buClr>
              <a:buSzPts val="1200"/>
              <a:buFont typeface="Inter"/>
              <a:buChar char="●"/>
            </a:pPr>
            <a:r>
              <a:rPr lang="en" sz="1200">
                <a:latin typeface="Inter"/>
                <a:ea typeface="Inter"/>
                <a:cs typeface="Inter"/>
                <a:sym typeface="Inter"/>
              </a:rPr>
              <a:t>Available Updates</a:t>
            </a:r>
            <a:endParaRPr sz="1200">
              <a:latin typeface="Inter"/>
              <a:ea typeface="Inter"/>
              <a:cs typeface="Inter"/>
              <a:sym typeface="Inter"/>
            </a:endParaRPr>
          </a:p>
          <a:p>
            <a:pPr indent="-304800" lvl="0" marL="292608" rtl="0" algn="l">
              <a:lnSpc>
                <a:spcPct val="150000"/>
              </a:lnSpc>
              <a:spcBef>
                <a:spcPts val="0"/>
              </a:spcBef>
              <a:spcAft>
                <a:spcPts val="0"/>
              </a:spcAft>
              <a:buClr>
                <a:srgbClr val="000000"/>
              </a:buClr>
              <a:buSzPts val="1200"/>
              <a:buFont typeface="Inter"/>
              <a:buChar char="●"/>
            </a:pPr>
            <a:r>
              <a:rPr lang="en" sz="1200">
                <a:latin typeface="Inter"/>
                <a:ea typeface="Inter"/>
                <a:cs typeface="Inter"/>
                <a:sym typeface="Inter"/>
              </a:rPr>
              <a:t>Yoast SEO</a:t>
            </a:r>
            <a:endParaRPr sz="1200">
              <a:latin typeface="Inter"/>
              <a:ea typeface="Inter"/>
              <a:cs typeface="Inter"/>
              <a:sym typeface="Inter"/>
            </a:endParaRPr>
          </a:p>
          <a:p>
            <a:pPr indent="0" lvl="0" marL="0" rtl="0" algn="l">
              <a:lnSpc>
                <a:spcPct val="115000"/>
              </a:lnSpc>
              <a:spcBef>
                <a:spcPts val="0"/>
              </a:spcBef>
              <a:spcAft>
                <a:spcPts val="0"/>
              </a:spcAft>
              <a:buNone/>
            </a:pPr>
            <a:r>
              <a:t/>
            </a:r>
            <a:endParaRPr sz="1200">
              <a:latin typeface="Inter"/>
              <a:ea typeface="Inter"/>
              <a:cs typeface="Inter"/>
              <a:sym typeface="Inte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69" name="Shape 669"/>
        <p:cNvGrpSpPr/>
        <p:nvPr/>
      </p:nvGrpSpPr>
      <p:grpSpPr>
        <a:xfrm>
          <a:off x="0" y="0"/>
          <a:ext cx="0" cy="0"/>
          <a:chOff x="0" y="0"/>
          <a:chExt cx="0" cy="0"/>
        </a:xfrm>
      </p:grpSpPr>
      <p:sp>
        <p:nvSpPr>
          <p:cNvPr id="670" name="Google Shape;670;p79"/>
          <p:cNvSpPr/>
          <p:nvPr/>
        </p:nvSpPr>
        <p:spPr>
          <a:xfrm>
            <a:off x="8064400" y="4777325"/>
            <a:ext cx="757800" cy="136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1" name="Google Shape;671;p79"/>
          <p:cNvPicPr preferRelativeResize="0"/>
          <p:nvPr/>
        </p:nvPicPr>
        <p:blipFill>
          <a:blip r:embed="rId3">
            <a:alphaModFix/>
          </a:blip>
          <a:stretch>
            <a:fillRect/>
          </a:stretch>
        </p:blipFill>
        <p:spPr>
          <a:xfrm>
            <a:off x="7313684" y="4785829"/>
            <a:ext cx="1459077" cy="170275"/>
          </a:xfrm>
          <a:prstGeom prst="rect">
            <a:avLst/>
          </a:prstGeom>
          <a:noFill/>
          <a:ln>
            <a:noFill/>
          </a:ln>
        </p:spPr>
      </p:pic>
      <p:sp>
        <p:nvSpPr>
          <p:cNvPr id="672" name="Google Shape;672;p79"/>
          <p:cNvSpPr txBox="1"/>
          <p:nvPr>
            <p:ph idx="4294967295" type="title"/>
          </p:nvPr>
        </p:nvSpPr>
        <p:spPr>
          <a:xfrm>
            <a:off x="5646750" y="278625"/>
            <a:ext cx="3134400" cy="79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300">
                <a:solidFill>
                  <a:srgbClr val="FFFFFF"/>
                </a:solidFill>
              </a:rPr>
              <a:t>Nice to Have Plugins</a:t>
            </a:r>
            <a:endParaRPr sz="2300">
              <a:solidFill>
                <a:srgbClr val="FFFFFF"/>
              </a:solidFill>
            </a:endParaRPr>
          </a:p>
        </p:txBody>
      </p:sp>
      <p:sp>
        <p:nvSpPr>
          <p:cNvPr id="673" name="Google Shape;673;p79"/>
          <p:cNvSpPr txBox="1"/>
          <p:nvPr/>
        </p:nvSpPr>
        <p:spPr>
          <a:xfrm>
            <a:off x="541825" y="381550"/>
            <a:ext cx="4365000" cy="4082100"/>
          </a:xfrm>
          <a:prstGeom prst="rect">
            <a:avLst/>
          </a:prstGeom>
          <a:noFill/>
          <a:ln>
            <a:noFill/>
          </a:ln>
        </p:spPr>
        <p:txBody>
          <a:bodyPr anchorCtr="0" anchor="t" bIns="0" lIns="0" spcFirstLastPara="1" rIns="0" wrap="square" tIns="0">
            <a:spAutoFit/>
          </a:bodyPr>
          <a:lstStyle/>
          <a:p>
            <a:pPr indent="-304800" lvl="0" marL="292608" rtl="0" algn="l">
              <a:lnSpc>
                <a:spcPct val="150000"/>
              </a:lnSpc>
              <a:spcBef>
                <a:spcPts val="1000"/>
              </a:spcBef>
              <a:spcAft>
                <a:spcPts val="0"/>
              </a:spcAft>
              <a:buClr>
                <a:srgbClr val="000000"/>
              </a:buClr>
              <a:buSzPts val="1200"/>
              <a:buFont typeface="Inter"/>
              <a:buChar char="●"/>
            </a:pPr>
            <a:r>
              <a:rPr lang="en" sz="1200">
                <a:latin typeface="Inter"/>
                <a:ea typeface="Inter"/>
                <a:cs typeface="Inter"/>
                <a:sym typeface="Inter"/>
              </a:rPr>
              <a:t>Yoast Duplicate Post</a:t>
            </a:r>
            <a:endParaRPr sz="1200">
              <a:latin typeface="Inter"/>
              <a:ea typeface="Inter"/>
              <a:cs typeface="Inter"/>
              <a:sym typeface="Inter"/>
            </a:endParaRPr>
          </a:p>
          <a:p>
            <a:pPr indent="-304800" lvl="1" marL="914400" rtl="0" algn="l">
              <a:lnSpc>
                <a:spcPct val="115000"/>
              </a:lnSpc>
              <a:spcBef>
                <a:spcPts val="0"/>
              </a:spcBef>
              <a:spcAft>
                <a:spcPts val="0"/>
              </a:spcAft>
              <a:buClr>
                <a:srgbClr val="000000"/>
              </a:buClr>
              <a:buSzPts val="1200"/>
              <a:buFont typeface="Inter"/>
              <a:buChar char="○"/>
            </a:pPr>
            <a:r>
              <a:rPr lang="en" sz="1200">
                <a:latin typeface="Inter"/>
                <a:ea typeface="Inter"/>
                <a:cs typeface="Inter"/>
                <a:sym typeface="Inter"/>
              </a:rPr>
              <a:t>Quickly clone a page or post</a:t>
            </a:r>
            <a:endParaRPr sz="1200">
              <a:latin typeface="Inter"/>
              <a:ea typeface="Inter"/>
              <a:cs typeface="Inter"/>
              <a:sym typeface="Inter"/>
            </a:endParaRPr>
          </a:p>
          <a:p>
            <a:pPr indent="-304800" lvl="1" marL="914400" rtl="0" algn="l">
              <a:lnSpc>
                <a:spcPct val="115000"/>
              </a:lnSpc>
              <a:spcBef>
                <a:spcPts val="0"/>
              </a:spcBef>
              <a:spcAft>
                <a:spcPts val="0"/>
              </a:spcAft>
              <a:buClr>
                <a:srgbClr val="101518"/>
              </a:buClr>
              <a:buSzPts val="1200"/>
              <a:buFont typeface="Average"/>
              <a:buChar char="○"/>
            </a:pPr>
            <a:r>
              <a:rPr lang="en" sz="1200">
                <a:latin typeface="Inter"/>
                <a:ea typeface="Inter"/>
                <a:cs typeface="Inter"/>
                <a:sym typeface="Inter"/>
              </a:rPr>
              <a:t>Big time saver for layout and design across multiple pages or posts</a:t>
            </a:r>
            <a:br>
              <a:rPr lang="en" sz="1200">
                <a:latin typeface="Inter"/>
                <a:ea typeface="Inter"/>
                <a:cs typeface="Inter"/>
                <a:sym typeface="Inter"/>
              </a:rPr>
            </a:br>
            <a:endParaRPr sz="1200">
              <a:latin typeface="Inter"/>
              <a:ea typeface="Inter"/>
              <a:cs typeface="Inter"/>
              <a:sym typeface="Inter"/>
            </a:endParaRPr>
          </a:p>
          <a:p>
            <a:pPr indent="-304800" lvl="0" marL="292608" rtl="0" algn="l">
              <a:lnSpc>
                <a:spcPct val="150000"/>
              </a:lnSpc>
              <a:spcBef>
                <a:spcPts val="0"/>
              </a:spcBef>
              <a:spcAft>
                <a:spcPts val="0"/>
              </a:spcAft>
              <a:buClr>
                <a:srgbClr val="000000"/>
              </a:buClr>
              <a:buSzPts val="1200"/>
              <a:buFont typeface="Inter"/>
              <a:buChar char="●"/>
            </a:pPr>
            <a:r>
              <a:rPr lang="en" sz="1200">
                <a:latin typeface="Inter"/>
                <a:ea typeface="Inter"/>
                <a:cs typeface="Inter"/>
                <a:sym typeface="Inter"/>
              </a:rPr>
              <a:t>Maintenance Mode</a:t>
            </a:r>
            <a:endParaRPr sz="1200">
              <a:latin typeface="Inter"/>
              <a:ea typeface="Inter"/>
              <a:cs typeface="Inter"/>
              <a:sym typeface="Inter"/>
            </a:endParaRPr>
          </a:p>
          <a:p>
            <a:pPr indent="-304800" lvl="1" marL="914400" rtl="0" algn="l">
              <a:lnSpc>
                <a:spcPct val="150000"/>
              </a:lnSpc>
              <a:spcBef>
                <a:spcPts val="0"/>
              </a:spcBef>
              <a:spcAft>
                <a:spcPts val="0"/>
              </a:spcAft>
              <a:buClr>
                <a:schemeClr val="dk1"/>
              </a:buClr>
              <a:buSzPts val="1200"/>
              <a:buFont typeface="Inter"/>
              <a:buChar char="○"/>
            </a:pPr>
            <a:r>
              <a:rPr lang="en" sz="1200">
                <a:latin typeface="Inter"/>
                <a:ea typeface="Inter"/>
                <a:cs typeface="Inter"/>
                <a:sym typeface="Inter"/>
              </a:rPr>
              <a:t>Suspend Live site on the public side while working on the admin side</a:t>
            </a:r>
            <a:br>
              <a:rPr lang="en" sz="1200">
                <a:latin typeface="Inter"/>
                <a:ea typeface="Inter"/>
                <a:cs typeface="Inter"/>
                <a:sym typeface="Inter"/>
              </a:rPr>
            </a:br>
            <a:endParaRPr sz="1200">
              <a:latin typeface="Inter"/>
              <a:ea typeface="Inter"/>
              <a:cs typeface="Inter"/>
              <a:sym typeface="Inter"/>
            </a:endParaRPr>
          </a:p>
          <a:p>
            <a:pPr indent="-304800" lvl="0" marL="292608" rtl="0" algn="l">
              <a:lnSpc>
                <a:spcPct val="150000"/>
              </a:lnSpc>
              <a:spcBef>
                <a:spcPts val="0"/>
              </a:spcBef>
              <a:spcAft>
                <a:spcPts val="0"/>
              </a:spcAft>
              <a:buClr>
                <a:srgbClr val="000000"/>
              </a:buClr>
              <a:buSzPts val="1200"/>
              <a:buFont typeface="Inter"/>
              <a:buChar char="●"/>
            </a:pPr>
            <a:r>
              <a:rPr lang="en" sz="1200">
                <a:latin typeface="Inter"/>
                <a:ea typeface="Inter"/>
                <a:cs typeface="Inter"/>
                <a:sym typeface="Inter"/>
              </a:rPr>
              <a:t>GDPR Cookie Consent</a:t>
            </a:r>
            <a:endParaRPr sz="1200">
              <a:latin typeface="Inter"/>
              <a:ea typeface="Inter"/>
              <a:cs typeface="Inter"/>
              <a:sym typeface="Inter"/>
            </a:endParaRPr>
          </a:p>
          <a:p>
            <a:pPr indent="-304800" lvl="1" marL="914400" rtl="0" algn="l">
              <a:lnSpc>
                <a:spcPct val="150000"/>
              </a:lnSpc>
              <a:spcBef>
                <a:spcPts val="0"/>
              </a:spcBef>
              <a:spcAft>
                <a:spcPts val="0"/>
              </a:spcAft>
              <a:buClr>
                <a:schemeClr val="dk1"/>
              </a:buClr>
              <a:buSzPts val="1200"/>
              <a:buFont typeface="Inter"/>
              <a:buChar char="○"/>
            </a:pPr>
            <a:r>
              <a:rPr lang="en" sz="1200">
                <a:latin typeface="Inter"/>
                <a:ea typeface="Inter"/>
                <a:cs typeface="Inter"/>
                <a:sym typeface="Inter"/>
              </a:rPr>
              <a:t>EU Cookie compliance confirmation</a:t>
            </a:r>
            <a:br>
              <a:rPr lang="en" sz="1200">
                <a:latin typeface="Inter"/>
                <a:ea typeface="Inter"/>
                <a:cs typeface="Inter"/>
                <a:sym typeface="Inter"/>
              </a:rPr>
            </a:br>
            <a:endParaRPr sz="1200">
              <a:latin typeface="Inter"/>
              <a:ea typeface="Inter"/>
              <a:cs typeface="Inter"/>
              <a:sym typeface="Inter"/>
            </a:endParaRPr>
          </a:p>
          <a:p>
            <a:pPr indent="-304800" lvl="0" marL="292608" rtl="0" algn="l">
              <a:lnSpc>
                <a:spcPct val="150000"/>
              </a:lnSpc>
              <a:spcBef>
                <a:spcPts val="0"/>
              </a:spcBef>
              <a:spcAft>
                <a:spcPts val="0"/>
              </a:spcAft>
              <a:buClr>
                <a:srgbClr val="000000"/>
              </a:buClr>
              <a:buSzPts val="1200"/>
              <a:buFont typeface="Inter"/>
              <a:buChar char="●"/>
            </a:pPr>
            <a:r>
              <a:rPr lang="en" sz="1200">
                <a:latin typeface="Inter"/>
                <a:ea typeface="Inter"/>
                <a:cs typeface="Inter"/>
                <a:sym typeface="Inter"/>
              </a:rPr>
              <a:t>WP Forms Lite</a:t>
            </a:r>
            <a:endParaRPr sz="1200">
              <a:latin typeface="Inter"/>
              <a:ea typeface="Inter"/>
              <a:cs typeface="Inter"/>
              <a:sym typeface="Inter"/>
            </a:endParaRPr>
          </a:p>
          <a:p>
            <a:pPr indent="-304800" lvl="1" marL="914400" rtl="0" algn="l">
              <a:lnSpc>
                <a:spcPct val="150000"/>
              </a:lnSpc>
              <a:spcBef>
                <a:spcPts val="0"/>
              </a:spcBef>
              <a:spcAft>
                <a:spcPts val="0"/>
              </a:spcAft>
              <a:buClr>
                <a:schemeClr val="dk1"/>
              </a:buClr>
              <a:buSzPts val="1200"/>
              <a:buFont typeface="Inter"/>
              <a:buChar char="○"/>
            </a:pPr>
            <a:r>
              <a:rPr lang="en" sz="1200">
                <a:latin typeface="Inter"/>
                <a:ea typeface="Inter"/>
                <a:cs typeface="Inter"/>
                <a:sym typeface="Inter"/>
              </a:rPr>
              <a:t>Design &amp; display contact forms on website</a:t>
            </a:r>
            <a:endParaRPr sz="1200">
              <a:latin typeface="Inter"/>
              <a:ea typeface="Inter"/>
              <a:cs typeface="Inter"/>
              <a:sym typeface="Inter"/>
            </a:endParaRPr>
          </a:p>
          <a:p>
            <a:pPr indent="0" lvl="0" marL="292608" rtl="0" algn="l">
              <a:lnSpc>
                <a:spcPct val="150000"/>
              </a:lnSpc>
              <a:spcBef>
                <a:spcPts val="0"/>
              </a:spcBef>
              <a:spcAft>
                <a:spcPts val="0"/>
              </a:spcAft>
              <a:buNone/>
            </a:pPr>
            <a:r>
              <a:t/>
            </a:r>
            <a:endParaRPr sz="1200">
              <a:latin typeface="Inter"/>
              <a:ea typeface="Inter"/>
              <a:cs typeface="Inter"/>
              <a:sym typeface="Inter"/>
            </a:endParaRPr>
          </a:p>
          <a:p>
            <a:pPr indent="0" lvl="0" marL="0" rtl="0" algn="l">
              <a:lnSpc>
                <a:spcPct val="115000"/>
              </a:lnSpc>
              <a:spcBef>
                <a:spcPts val="0"/>
              </a:spcBef>
              <a:spcAft>
                <a:spcPts val="0"/>
              </a:spcAft>
              <a:buNone/>
            </a:pPr>
            <a:r>
              <a:t/>
            </a:r>
            <a:endParaRPr sz="1200">
              <a:latin typeface="Inter"/>
              <a:ea typeface="Inter"/>
              <a:cs typeface="Inter"/>
              <a:sym typeface="Inte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77" name="Shape 677"/>
        <p:cNvGrpSpPr/>
        <p:nvPr/>
      </p:nvGrpSpPr>
      <p:grpSpPr>
        <a:xfrm>
          <a:off x="0" y="0"/>
          <a:ext cx="0" cy="0"/>
          <a:chOff x="0" y="0"/>
          <a:chExt cx="0" cy="0"/>
        </a:xfrm>
      </p:grpSpPr>
      <p:sp>
        <p:nvSpPr>
          <p:cNvPr id="678" name="Google Shape;678;p80"/>
          <p:cNvSpPr/>
          <p:nvPr/>
        </p:nvSpPr>
        <p:spPr>
          <a:xfrm>
            <a:off x="8064400" y="4777325"/>
            <a:ext cx="757800" cy="136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9" name="Google Shape;679;p80"/>
          <p:cNvPicPr preferRelativeResize="0"/>
          <p:nvPr/>
        </p:nvPicPr>
        <p:blipFill>
          <a:blip r:embed="rId3">
            <a:alphaModFix/>
          </a:blip>
          <a:stretch>
            <a:fillRect/>
          </a:stretch>
        </p:blipFill>
        <p:spPr>
          <a:xfrm>
            <a:off x="7313684" y="4785829"/>
            <a:ext cx="1459077" cy="170275"/>
          </a:xfrm>
          <a:prstGeom prst="rect">
            <a:avLst/>
          </a:prstGeom>
          <a:noFill/>
          <a:ln>
            <a:noFill/>
          </a:ln>
        </p:spPr>
      </p:pic>
      <p:sp>
        <p:nvSpPr>
          <p:cNvPr id="680" name="Google Shape;680;p80"/>
          <p:cNvSpPr txBox="1"/>
          <p:nvPr>
            <p:ph idx="4294967295" type="title"/>
          </p:nvPr>
        </p:nvSpPr>
        <p:spPr>
          <a:xfrm>
            <a:off x="5646750" y="278625"/>
            <a:ext cx="3134400" cy="73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300">
                <a:solidFill>
                  <a:srgbClr val="FFFFFF"/>
                </a:solidFill>
              </a:rPr>
              <a:t>Nice to Have Plugins</a:t>
            </a:r>
            <a:endParaRPr sz="2300">
              <a:solidFill>
                <a:srgbClr val="FFFFFF"/>
              </a:solidFill>
            </a:endParaRPr>
          </a:p>
        </p:txBody>
      </p:sp>
      <p:sp>
        <p:nvSpPr>
          <p:cNvPr id="681" name="Google Shape;681;p80"/>
          <p:cNvSpPr txBox="1"/>
          <p:nvPr/>
        </p:nvSpPr>
        <p:spPr>
          <a:xfrm>
            <a:off x="526575" y="546900"/>
            <a:ext cx="4365000" cy="3509400"/>
          </a:xfrm>
          <a:prstGeom prst="rect">
            <a:avLst/>
          </a:prstGeom>
          <a:noFill/>
          <a:ln>
            <a:noFill/>
          </a:ln>
        </p:spPr>
        <p:txBody>
          <a:bodyPr anchorCtr="0" anchor="t" bIns="0" lIns="0" spcFirstLastPara="1" rIns="0" wrap="square" tIns="0">
            <a:spAutoFit/>
          </a:bodyPr>
          <a:lstStyle/>
          <a:p>
            <a:pPr indent="-304800" lvl="0" marL="292608" rtl="0" algn="l">
              <a:lnSpc>
                <a:spcPct val="150000"/>
              </a:lnSpc>
              <a:spcBef>
                <a:spcPts val="0"/>
              </a:spcBef>
              <a:spcAft>
                <a:spcPts val="0"/>
              </a:spcAft>
              <a:buClr>
                <a:srgbClr val="000000"/>
              </a:buClr>
              <a:buSzPts val="1200"/>
              <a:buFont typeface="Inter"/>
              <a:buChar char="●"/>
            </a:pPr>
            <a:r>
              <a:rPr lang="en" sz="1200">
                <a:latin typeface="Inter"/>
                <a:ea typeface="Inter"/>
                <a:cs typeface="Inter"/>
                <a:sym typeface="Inter"/>
              </a:rPr>
              <a:t>DB for WP Forms</a:t>
            </a:r>
            <a:endParaRPr sz="1200">
              <a:latin typeface="Inter"/>
              <a:ea typeface="Inter"/>
              <a:cs typeface="Inter"/>
              <a:sym typeface="Inter"/>
            </a:endParaRPr>
          </a:p>
          <a:p>
            <a:pPr indent="-304800" lvl="1" marL="914400" rtl="0" algn="l">
              <a:lnSpc>
                <a:spcPct val="150000"/>
              </a:lnSpc>
              <a:spcBef>
                <a:spcPts val="0"/>
              </a:spcBef>
              <a:spcAft>
                <a:spcPts val="0"/>
              </a:spcAft>
              <a:buClr>
                <a:schemeClr val="dk1"/>
              </a:buClr>
              <a:buSzPts val="1200"/>
              <a:buFont typeface="Inter"/>
              <a:buChar char="○"/>
            </a:pPr>
            <a:r>
              <a:rPr lang="en" sz="1200">
                <a:latin typeface="Inter"/>
                <a:ea typeface="Inter"/>
                <a:cs typeface="Inter"/>
                <a:sym typeface="Inter"/>
              </a:rPr>
              <a:t>Store contents of submitted forms in the DB</a:t>
            </a:r>
            <a:endParaRPr sz="1200">
              <a:latin typeface="Inter"/>
              <a:ea typeface="Inter"/>
              <a:cs typeface="Inter"/>
              <a:sym typeface="Inter"/>
            </a:endParaRPr>
          </a:p>
          <a:p>
            <a:pPr indent="-304800" lvl="1" marL="914400" rtl="0" algn="l">
              <a:lnSpc>
                <a:spcPct val="150000"/>
              </a:lnSpc>
              <a:spcBef>
                <a:spcPts val="0"/>
              </a:spcBef>
              <a:spcAft>
                <a:spcPts val="0"/>
              </a:spcAft>
              <a:buClr>
                <a:schemeClr val="dk1"/>
              </a:buClr>
              <a:buSzPts val="1200"/>
              <a:buFont typeface="Inter"/>
              <a:buChar char="○"/>
            </a:pPr>
            <a:r>
              <a:rPr lang="en" sz="1200">
                <a:latin typeface="Inter"/>
                <a:ea typeface="Inter"/>
                <a:cs typeface="Inter"/>
                <a:sym typeface="Inter"/>
              </a:rPr>
              <a:t>Viewable in admin</a:t>
            </a:r>
            <a:br>
              <a:rPr lang="en" sz="1200">
                <a:latin typeface="Inter"/>
                <a:ea typeface="Inter"/>
                <a:cs typeface="Inter"/>
                <a:sym typeface="Inter"/>
              </a:rPr>
            </a:br>
            <a:endParaRPr sz="1200">
              <a:latin typeface="Inter"/>
              <a:ea typeface="Inter"/>
              <a:cs typeface="Inter"/>
              <a:sym typeface="Inter"/>
            </a:endParaRPr>
          </a:p>
          <a:p>
            <a:pPr indent="-304800" lvl="0" marL="292608" rtl="0" algn="l">
              <a:lnSpc>
                <a:spcPct val="150000"/>
              </a:lnSpc>
              <a:spcBef>
                <a:spcPts val="0"/>
              </a:spcBef>
              <a:spcAft>
                <a:spcPts val="0"/>
              </a:spcAft>
              <a:buClr>
                <a:srgbClr val="000000"/>
              </a:buClr>
              <a:buSzPts val="1200"/>
              <a:buFont typeface="Inter"/>
              <a:buChar char="●"/>
            </a:pPr>
            <a:r>
              <a:rPr lang="en" sz="1200">
                <a:latin typeface="Inter"/>
                <a:ea typeface="Inter"/>
                <a:cs typeface="Inter"/>
                <a:sym typeface="Inter"/>
              </a:rPr>
              <a:t>Available Updates</a:t>
            </a:r>
            <a:endParaRPr sz="1200">
              <a:latin typeface="Inter"/>
              <a:ea typeface="Inter"/>
              <a:cs typeface="Inter"/>
              <a:sym typeface="Inter"/>
            </a:endParaRPr>
          </a:p>
          <a:p>
            <a:pPr indent="-304800" lvl="1" marL="914400" rtl="0" algn="l">
              <a:lnSpc>
                <a:spcPct val="150000"/>
              </a:lnSpc>
              <a:spcBef>
                <a:spcPts val="0"/>
              </a:spcBef>
              <a:spcAft>
                <a:spcPts val="0"/>
              </a:spcAft>
              <a:buClr>
                <a:schemeClr val="dk1"/>
              </a:buClr>
              <a:buSzPts val="1200"/>
              <a:buFont typeface="Inter"/>
              <a:buChar char="○"/>
            </a:pPr>
            <a:r>
              <a:rPr lang="en" sz="1200">
                <a:latin typeface="Inter"/>
                <a:ea typeface="Inter"/>
                <a:cs typeface="Inter"/>
                <a:sym typeface="Inter"/>
              </a:rPr>
              <a:t>Separate page listing all plugins that are needing an update, saves a few mouse clicks</a:t>
            </a:r>
            <a:br>
              <a:rPr lang="en" sz="1200">
                <a:latin typeface="Inter"/>
                <a:ea typeface="Inter"/>
                <a:cs typeface="Inter"/>
                <a:sym typeface="Inter"/>
              </a:rPr>
            </a:br>
            <a:endParaRPr sz="1200">
              <a:latin typeface="Inter"/>
              <a:ea typeface="Inter"/>
              <a:cs typeface="Inter"/>
              <a:sym typeface="Inter"/>
            </a:endParaRPr>
          </a:p>
          <a:p>
            <a:pPr indent="-304800" lvl="0" marL="292608" rtl="0" algn="l">
              <a:lnSpc>
                <a:spcPct val="150000"/>
              </a:lnSpc>
              <a:spcBef>
                <a:spcPts val="0"/>
              </a:spcBef>
              <a:spcAft>
                <a:spcPts val="0"/>
              </a:spcAft>
              <a:buClr>
                <a:srgbClr val="000000"/>
              </a:buClr>
              <a:buSzPts val="1200"/>
              <a:buFont typeface="Inter"/>
              <a:buChar char="●"/>
            </a:pPr>
            <a:r>
              <a:rPr lang="en" sz="1200">
                <a:latin typeface="Inter"/>
                <a:ea typeface="Inter"/>
                <a:cs typeface="Inter"/>
                <a:sym typeface="Inter"/>
              </a:rPr>
              <a:t>Yoast SEO</a:t>
            </a:r>
            <a:endParaRPr sz="1200">
              <a:latin typeface="Inter"/>
              <a:ea typeface="Inter"/>
              <a:cs typeface="Inter"/>
              <a:sym typeface="Inter"/>
            </a:endParaRPr>
          </a:p>
          <a:p>
            <a:pPr indent="-304800" lvl="1" marL="914400" rtl="0" algn="l">
              <a:lnSpc>
                <a:spcPct val="150000"/>
              </a:lnSpc>
              <a:spcBef>
                <a:spcPts val="0"/>
              </a:spcBef>
              <a:spcAft>
                <a:spcPts val="0"/>
              </a:spcAft>
              <a:buClr>
                <a:schemeClr val="dk1"/>
              </a:buClr>
              <a:buSzPts val="1200"/>
              <a:buFont typeface="Inter"/>
              <a:buChar char="○"/>
            </a:pPr>
            <a:r>
              <a:rPr lang="en" sz="1200">
                <a:latin typeface="Inter"/>
                <a:ea typeface="Inter"/>
                <a:cs typeface="Inter"/>
                <a:sym typeface="Inter"/>
              </a:rPr>
              <a:t>SEO content for sitewide use</a:t>
            </a:r>
            <a:endParaRPr sz="1200">
              <a:latin typeface="Inter"/>
              <a:ea typeface="Inter"/>
              <a:cs typeface="Inter"/>
              <a:sym typeface="Inter"/>
            </a:endParaRPr>
          </a:p>
          <a:p>
            <a:pPr indent="-304800" lvl="1" marL="914400" rtl="0" algn="l">
              <a:lnSpc>
                <a:spcPct val="150000"/>
              </a:lnSpc>
              <a:spcBef>
                <a:spcPts val="0"/>
              </a:spcBef>
              <a:spcAft>
                <a:spcPts val="0"/>
              </a:spcAft>
              <a:buClr>
                <a:schemeClr val="dk1"/>
              </a:buClr>
              <a:buSzPts val="1200"/>
              <a:buFont typeface="Inter"/>
              <a:buChar char="○"/>
            </a:pPr>
            <a:r>
              <a:rPr lang="en" sz="1200">
                <a:latin typeface="Inter"/>
                <a:ea typeface="Inter"/>
                <a:cs typeface="Inter"/>
                <a:sym typeface="Inter"/>
              </a:rPr>
              <a:t>Can do SEO on a page by page, post by post level</a:t>
            </a:r>
            <a:endParaRPr sz="1200">
              <a:latin typeface="Inter"/>
              <a:ea typeface="Inter"/>
              <a:cs typeface="Inter"/>
              <a:sym typeface="Inter"/>
            </a:endParaRPr>
          </a:p>
          <a:p>
            <a:pPr indent="0" lvl="0" marL="0" rtl="0" algn="l">
              <a:lnSpc>
                <a:spcPct val="115000"/>
              </a:lnSpc>
              <a:spcBef>
                <a:spcPts val="0"/>
              </a:spcBef>
              <a:spcAft>
                <a:spcPts val="0"/>
              </a:spcAft>
              <a:buNone/>
            </a:pPr>
            <a:r>
              <a:t/>
            </a:r>
            <a:endParaRPr sz="1200">
              <a:latin typeface="Inter"/>
              <a:ea typeface="Inter"/>
              <a:cs typeface="Inter"/>
              <a:sym typeface="Inte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2855"/>
        </a:solidFill>
      </p:bgPr>
    </p:bg>
    <p:spTree>
      <p:nvGrpSpPr>
        <p:cNvPr id="685" name="Shape 685"/>
        <p:cNvGrpSpPr/>
        <p:nvPr/>
      </p:nvGrpSpPr>
      <p:grpSpPr>
        <a:xfrm>
          <a:off x="0" y="0"/>
          <a:ext cx="0" cy="0"/>
          <a:chOff x="0" y="0"/>
          <a:chExt cx="0" cy="0"/>
        </a:xfrm>
      </p:grpSpPr>
      <p:sp>
        <p:nvSpPr>
          <p:cNvPr id="686" name="Google Shape;686;p81"/>
          <p:cNvSpPr txBox="1"/>
          <p:nvPr/>
        </p:nvSpPr>
        <p:spPr>
          <a:xfrm>
            <a:off x="6246325" y="-182500"/>
            <a:ext cx="5032800" cy="280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async function call_ringout()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try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var resp = await platform.post('/restapi/v1.0/account/~/extension/~/ring-out',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'from': { 'phoneNumber': RINGCENTRAL_USERNAME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'to': { 'phoneNumber': RECIPIENT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'playPrompt': false</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var jsonObj = await resp.json()</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console.log("Call placed. Call status: " + jsonObj.status.callStatus)</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 catch (e)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console.log(e.message)</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a:t>
            </a:r>
            <a:endParaRPr sz="1000">
              <a:solidFill>
                <a:srgbClr val="0684BC"/>
              </a:solidFill>
            </a:endParaRPr>
          </a:p>
        </p:txBody>
      </p:sp>
      <p:sp>
        <p:nvSpPr>
          <p:cNvPr id="687" name="Google Shape;687;p81"/>
          <p:cNvSpPr txBox="1"/>
          <p:nvPr>
            <p:ph type="title"/>
          </p:nvPr>
        </p:nvSpPr>
        <p:spPr>
          <a:xfrm>
            <a:off x="364975" y="1427850"/>
            <a:ext cx="6264600" cy="921000"/>
          </a:xfrm>
          <a:prstGeom prst="rect">
            <a:avLst/>
          </a:prstGeom>
        </p:spPr>
        <p:txBody>
          <a:bodyPr anchorCtr="0" anchor="t" bIns="0" lIns="0" spcFirstLastPara="1" rIns="0" wrap="square" tIns="0">
            <a:spAutoFit/>
          </a:bodyPr>
          <a:lstStyle/>
          <a:p>
            <a:pPr indent="0" lvl="0" marL="0" rtl="0" algn="l">
              <a:lnSpc>
                <a:spcPct val="88000"/>
              </a:lnSpc>
              <a:spcBef>
                <a:spcPts val="0"/>
              </a:spcBef>
              <a:spcAft>
                <a:spcPts val="0"/>
              </a:spcAft>
              <a:buNone/>
            </a:pPr>
            <a:r>
              <a:rPr lang="en">
                <a:solidFill>
                  <a:schemeClr val="lt1"/>
                </a:solidFill>
              </a:rPr>
              <a:t>Plugin Development</a:t>
            </a:r>
            <a:endParaRPr>
              <a:solidFill>
                <a:schemeClr val="lt1"/>
              </a:solidFill>
            </a:endParaRPr>
          </a:p>
          <a:p>
            <a:pPr indent="0" lvl="0" marL="0" rtl="0" algn="l">
              <a:lnSpc>
                <a:spcPct val="88000"/>
              </a:lnSpc>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91" name="Shape 691"/>
        <p:cNvGrpSpPr/>
        <p:nvPr/>
      </p:nvGrpSpPr>
      <p:grpSpPr>
        <a:xfrm>
          <a:off x="0" y="0"/>
          <a:ext cx="0" cy="0"/>
          <a:chOff x="0" y="0"/>
          <a:chExt cx="0" cy="0"/>
        </a:xfrm>
      </p:grpSpPr>
      <p:sp>
        <p:nvSpPr>
          <p:cNvPr id="692" name="Google Shape;692;p82"/>
          <p:cNvSpPr txBox="1"/>
          <p:nvPr>
            <p:ph type="title"/>
          </p:nvPr>
        </p:nvSpPr>
        <p:spPr>
          <a:xfrm>
            <a:off x="4660162" y="424950"/>
            <a:ext cx="4121100" cy="3078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rPr lang="en">
                <a:solidFill>
                  <a:srgbClr val="000000"/>
                </a:solidFill>
              </a:rPr>
              <a:t>Setup Environment</a:t>
            </a:r>
            <a:endParaRPr>
              <a:solidFill>
                <a:srgbClr val="FF0000"/>
              </a:solidFill>
            </a:endParaRPr>
          </a:p>
        </p:txBody>
      </p:sp>
      <p:sp>
        <p:nvSpPr>
          <p:cNvPr id="693" name="Google Shape;693;p82"/>
          <p:cNvSpPr txBox="1"/>
          <p:nvPr>
            <p:ph idx="1" type="subTitle"/>
          </p:nvPr>
        </p:nvSpPr>
        <p:spPr>
          <a:xfrm>
            <a:off x="5112175" y="1172125"/>
            <a:ext cx="3396600" cy="2515800"/>
          </a:xfrm>
          <a:prstGeom prst="rect">
            <a:avLst/>
          </a:prstGeom>
        </p:spPr>
        <p:txBody>
          <a:bodyPr anchorCtr="0" anchor="t" bIns="91425" lIns="0" spcFirstLastPara="1" rIns="91425" wrap="square" tIns="91425">
            <a:noAutofit/>
          </a:bodyPr>
          <a:lstStyle/>
          <a:p>
            <a:pPr indent="0" lvl="0" marL="0" rtl="0" algn="l">
              <a:lnSpc>
                <a:spcPct val="115000"/>
              </a:lnSpc>
              <a:spcBef>
                <a:spcPts val="0"/>
              </a:spcBef>
              <a:spcAft>
                <a:spcPts val="1200"/>
              </a:spcAft>
              <a:buNone/>
            </a:pPr>
            <a:r>
              <a:rPr lang="en" sz="1200"/>
              <a:t>  </a:t>
            </a:r>
            <a:endParaRPr sz="1200"/>
          </a:p>
        </p:txBody>
      </p:sp>
      <p:sp>
        <p:nvSpPr>
          <p:cNvPr id="694" name="Google Shape;694;p82"/>
          <p:cNvSpPr/>
          <p:nvPr/>
        </p:nvSpPr>
        <p:spPr>
          <a:xfrm>
            <a:off x="8064400" y="4777325"/>
            <a:ext cx="757800" cy="136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5" name="Google Shape;695;p82"/>
          <p:cNvPicPr preferRelativeResize="0"/>
          <p:nvPr/>
        </p:nvPicPr>
        <p:blipFill>
          <a:blip r:embed="rId3">
            <a:alphaModFix/>
          </a:blip>
          <a:stretch>
            <a:fillRect/>
          </a:stretch>
        </p:blipFill>
        <p:spPr>
          <a:xfrm>
            <a:off x="7313684" y="4785829"/>
            <a:ext cx="1459077" cy="1702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99" name="Shape 699"/>
        <p:cNvGrpSpPr/>
        <p:nvPr/>
      </p:nvGrpSpPr>
      <p:grpSpPr>
        <a:xfrm>
          <a:off x="0" y="0"/>
          <a:ext cx="0" cy="0"/>
          <a:chOff x="0" y="0"/>
          <a:chExt cx="0" cy="0"/>
        </a:xfrm>
      </p:grpSpPr>
      <p:sp>
        <p:nvSpPr>
          <p:cNvPr id="700" name="Google Shape;700;p83"/>
          <p:cNvSpPr txBox="1"/>
          <p:nvPr>
            <p:ph type="title"/>
          </p:nvPr>
        </p:nvSpPr>
        <p:spPr>
          <a:xfrm>
            <a:off x="362787" y="218900"/>
            <a:ext cx="4121100" cy="6156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rPr lang="en">
                <a:solidFill>
                  <a:srgbClr val="000000"/>
                </a:solidFill>
              </a:rPr>
              <a:t>Must Have Plugins</a:t>
            </a:r>
            <a:r>
              <a:rPr lang="en"/>
              <a:t>: </a:t>
            </a:r>
            <a:endParaRPr/>
          </a:p>
          <a:p>
            <a:pPr indent="0" lvl="0" marL="0" rtl="0" algn="ctr">
              <a:spcBef>
                <a:spcPts val="0"/>
              </a:spcBef>
              <a:spcAft>
                <a:spcPts val="0"/>
              </a:spcAft>
              <a:buNone/>
            </a:pPr>
            <a:r>
              <a:rPr lang="en">
                <a:solidFill>
                  <a:srgbClr val="FF0000"/>
                </a:solidFill>
              </a:rPr>
              <a:t>All-in-One WP Migration</a:t>
            </a:r>
            <a:endParaRPr>
              <a:solidFill>
                <a:srgbClr val="FF0000"/>
              </a:solidFill>
            </a:endParaRPr>
          </a:p>
        </p:txBody>
      </p:sp>
      <p:sp>
        <p:nvSpPr>
          <p:cNvPr id="701" name="Google Shape;701;p83"/>
          <p:cNvSpPr txBox="1"/>
          <p:nvPr>
            <p:ph idx="1" type="subTitle"/>
          </p:nvPr>
        </p:nvSpPr>
        <p:spPr>
          <a:xfrm>
            <a:off x="362775" y="925350"/>
            <a:ext cx="3228900" cy="3432000"/>
          </a:xfrm>
          <a:prstGeom prst="rect">
            <a:avLst/>
          </a:prstGeom>
        </p:spPr>
        <p:txBody>
          <a:bodyPr anchorCtr="0" anchor="t" bIns="91425" lIns="0" spcFirstLastPara="1" rIns="91425" wrap="square" tIns="91425">
            <a:noAutofit/>
          </a:bodyPr>
          <a:lstStyle/>
          <a:p>
            <a:pPr indent="-304800" lvl="1" marL="685800" rtl="0" algn="l">
              <a:lnSpc>
                <a:spcPct val="115000"/>
              </a:lnSpc>
              <a:spcBef>
                <a:spcPts val="0"/>
              </a:spcBef>
              <a:spcAft>
                <a:spcPts val="0"/>
              </a:spcAft>
              <a:buClr>
                <a:srgbClr val="101518"/>
              </a:buClr>
              <a:buSzPts val="1200"/>
              <a:buFont typeface="Average"/>
              <a:buAutoNum type="alphaLcParenR"/>
            </a:pPr>
            <a:r>
              <a:rPr lang="en" sz="1200"/>
              <a:t>Allows for complete site move between web locations</a:t>
            </a:r>
            <a:br>
              <a:rPr lang="en" sz="1200"/>
            </a:br>
            <a:endParaRPr sz="1200"/>
          </a:p>
          <a:p>
            <a:pPr indent="-304800" lvl="1" marL="685800" rtl="0" algn="l">
              <a:lnSpc>
                <a:spcPct val="115000"/>
              </a:lnSpc>
              <a:spcBef>
                <a:spcPts val="0"/>
              </a:spcBef>
              <a:spcAft>
                <a:spcPts val="0"/>
              </a:spcAft>
              <a:buClr>
                <a:srgbClr val="101518"/>
              </a:buClr>
              <a:buSzPts val="1200"/>
              <a:buFont typeface="Average"/>
              <a:buAutoNum type="alphaLcParenR"/>
            </a:pPr>
            <a:r>
              <a:rPr lang="en" sz="1200"/>
              <a:t>Great for moving staging site to LIVE environment</a:t>
            </a:r>
            <a:br>
              <a:rPr lang="en" sz="1200"/>
            </a:br>
            <a:endParaRPr sz="1200"/>
          </a:p>
          <a:p>
            <a:pPr indent="-304800" lvl="1" marL="685800" rtl="0" algn="l">
              <a:lnSpc>
                <a:spcPct val="115000"/>
              </a:lnSpc>
              <a:spcBef>
                <a:spcPts val="0"/>
              </a:spcBef>
              <a:spcAft>
                <a:spcPts val="0"/>
              </a:spcAft>
              <a:buClr>
                <a:srgbClr val="101518"/>
              </a:buClr>
              <a:buSzPts val="1200"/>
              <a:buFont typeface="Average"/>
              <a:buAutoNum type="alphaLcParenR"/>
            </a:pPr>
            <a:r>
              <a:rPr lang="en" sz="1200"/>
              <a:t>Doubles as a GREAT site backup / recovery tool</a:t>
            </a:r>
            <a:br>
              <a:rPr lang="en" sz="1200"/>
            </a:br>
            <a:endParaRPr sz="1200"/>
          </a:p>
          <a:p>
            <a:pPr indent="-304800" lvl="1" marL="685800" rtl="0" algn="l">
              <a:lnSpc>
                <a:spcPct val="115000"/>
              </a:lnSpc>
              <a:spcBef>
                <a:spcPts val="0"/>
              </a:spcBef>
              <a:spcAft>
                <a:spcPts val="0"/>
              </a:spcAft>
              <a:buClr>
                <a:srgbClr val="101518"/>
              </a:buClr>
              <a:buSzPts val="1200"/>
              <a:buFont typeface="Average"/>
              <a:buAutoNum type="alphaLcParenR"/>
            </a:pPr>
            <a:r>
              <a:rPr lang="en" sz="1200"/>
              <a:t>Pro Version highly worth it</a:t>
            </a:r>
            <a:br>
              <a:rPr lang="en" sz="1200"/>
            </a:br>
            <a:endParaRPr sz="1200"/>
          </a:p>
          <a:p>
            <a:pPr indent="-304800" lvl="1" marL="685800" rtl="0" algn="l">
              <a:lnSpc>
                <a:spcPct val="115000"/>
              </a:lnSpc>
              <a:spcBef>
                <a:spcPts val="0"/>
              </a:spcBef>
              <a:spcAft>
                <a:spcPts val="0"/>
              </a:spcAft>
              <a:buClr>
                <a:srgbClr val="101518"/>
              </a:buClr>
              <a:buSzPts val="1200"/>
              <a:buFont typeface="Average"/>
              <a:buAutoNum type="alphaLcParenR"/>
            </a:pPr>
            <a:r>
              <a:rPr lang="en" sz="1200"/>
              <a:t>“Extensions” add-on valuable too</a:t>
            </a:r>
            <a:br>
              <a:rPr lang="en" sz="1200"/>
            </a:br>
            <a:endParaRPr sz="1200"/>
          </a:p>
          <a:p>
            <a:pPr indent="-304800" lvl="2" marL="971550" rtl="0" algn="l">
              <a:lnSpc>
                <a:spcPct val="115000"/>
              </a:lnSpc>
              <a:spcBef>
                <a:spcPts val="0"/>
              </a:spcBef>
              <a:spcAft>
                <a:spcPts val="0"/>
              </a:spcAft>
              <a:buClr>
                <a:srgbClr val="101518"/>
              </a:buClr>
              <a:buSzPts val="1200"/>
              <a:buFont typeface="Average"/>
              <a:buAutoNum type="romanLcParenR"/>
            </a:pPr>
            <a:r>
              <a:rPr lang="en" sz="1200"/>
              <a:t>Scheduled remote backups</a:t>
            </a:r>
            <a:endParaRPr sz="1200"/>
          </a:p>
          <a:p>
            <a:pPr indent="-304800" lvl="2" marL="971550" rtl="0" algn="l">
              <a:lnSpc>
                <a:spcPct val="115000"/>
              </a:lnSpc>
              <a:spcBef>
                <a:spcPts val="0"/>
              </a:spcBef>
              <a:spcAft>
                <a:spcPts val="0"/>
              </a:spcAft>
              <a:buClr>
                <a:srgbClr val="101518"/>
              </a:buClr>
              <a:buSzPts val="1200"/>
              <a:buFont typeface="Average"/>
              <a:buAutoNum type="romanLcParenR"/>
            </a:pPr>
            <a:r>
              <a:rPr lang="en" sz="1200"/>
              <a:t>Multiple location options</a:t>
            </a:r>
            <a:br>
              <a:rPr lang="en" sz="1200"/>
            </a:br>
            <a:endParaRPr sz="1200"/>
          </a:p>
        </p:txBody>
      </p:sp>
      <p:sp>
        <p:nvSpPr>
          <p:cNvPr id="702" name="Google Shape;702;p83"/>
          <p:cNvSpPr/>
          <p:nvPr/>
        </p:nvSpPr>
        <p:spPr>
          <a:xfrm>
            <a:off x="8064400" y="4777325"/>
            <a:ext cx="757800" cy="136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3" name="Google Shape;703;p83"/>
          <p:cNvPicPr preferRelativeResize="0"/>
          <p:nvPr/>
        </p:nvPicPr>
        <p:blipFill>
          <a:blip r:embed="rId3">
            <a:alphaModFix/>
          </a:blip>
          <a:stretch>
            <a:fillRect/>
          </a:stretch>
        </p:blipFill>
        <p:spPr>
          <a:xfrm>
            <a:off x="7313684" y="4785829"/>
            <a:ext cx="1459077" cy="1702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2855"/>
        </a:solidFill>
      </p:bgPr>
    </p:bg>
    <p:spTree>
      <p:nvGrpSpPr>
        <p:cNvPr id="707" name="Shape 707"/>
        <p:cNvGrpSpPr/>
        <p:nvPr/>
      </p:nvGrpSpPr>
      <p:grpSpPr>
        <a:xfrm>
          <a:off x="0" y="0"/>
          <a:ext cx="0" cy="0"/>
          <a:chOff x="0" y="0"/>
          <a:chExt cx="0" cy="0"/>
        </a:xfrm>
      </p:grpSpPr>
      <p:sp>
        <p:nvSpPr>
          <p:cNvPr id="708" name="Google Shape;708;p84"/>
          <p:cNvSpPr txBox="1"/>
          <p:nvPr/>
        </p:nvSpPr>
        <p:spPr>
          <a:xfrm>
            <a:off x="6246325" y="-182500"/>
            <a:ext cx="5032800" cy="280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async function call_ringout()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try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var resp = await platform.post('/restapi/v1.0/account/~/extension/~/ring-out',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'from': { 'phoneNumber': RINGCENTRAL_USERNAME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'to': { 'phoneNumber': RECIPIENT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'playPrompt': false</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var jsonObj = await resp.json()</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console.log("Call placed. Call status: " + jsonObj.status.callStatus)</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 catch (e)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console.log(e.message)</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a:t>
            </a:r>
            <a:endParaRPr sz="1000">
              <a:solidFill>
                <a:srgbClr val="0684BC"/>
              </a:solidFill>
            </a:endParaRPr>
          </a:p>
        </p:txBody>
      </p:sp>
      <p:sp>
        <p:nvSpPr>
          <p:cNvPr id="709" name="Google Shape;709;p84"/>
          <p:cNvSpPr txBox="1"/>
          <p:nvPr>
            <p:ph type="title"/>
          </p:nvPr>
        </p:nvSpPr>
        <p:spPr>
          <a:xfrm>
            <a:off x="364975" y="1427850"/>
            <a:ext cx="6264600" cy="921000"/>
          </a:xfrm>
          <a:prstGeom prst="rect">
            <a:avLst/>
          </a:prstGeom>
        </p:spPr>
        <p:txBody>
          <a:bodyPr anchorCtr="0" anchor="t" bIns="0" lIns="0" spcFirstLastPara="1" rIns="0" wrap="square" tIns="0">
            <a:spAutoFit/>
          </a:bodyPr>
          <a:lstStyle/>
          <a:p>
            <a:pPr indent="0" lvl="0" marL="0" rtl="0" algn="l">
              <a:lnSpc>
                <a:spcPct val="88000"/>
              </a:lnSpc>
              <a:spcBef>
                <a:spcPts val="0"/>
              </a:spcBef>
              <a:spcAft>
                <a:spcPts val="0"/>
              </a:spcAft>
              <a:buNone/>
            </a:pPr>
            <a:r>
              <a:rPr lang="en">
                <a:solidFill>
                  <a:schemeClr val="lt1"/>
                </a:solidFill>
              </a:rPr>
              <a:t>Plugin Extras</a:t>
            </a:r>
            <a:endParaRPr>
              <a:solidFill>
                <a:schemeClr val="lt1"/>
              </a:solidFill>
            </a:endParaRPr>
          </a:p>
          <a:p>
            <a:pPr indent="0" lvl="0" marL="0" rtl="0" algn="l">
              <a:lnSpc>
                <a:spcPct val="88000"/>
              </a:lnSpc>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13" name="Shape 713"/>
        <p:cNvGrpSpPr/>
        <p:nvPr/>
      </p:nvGrpSpPr>
      <p:grpSpPr>
        <a:xfrm>
          <a:off x="0" y="0"/>
          <a:ext cx="0" cy="0"/>
          <a:chOff x="0" y="0"/>
          <a:chExt cx="0" cy="0"/>
        </a:xfrm>
      </p:grpSpPr>
      <p:sp>
        <p:nvSpPr>
          <p:cNvPr id="714" name="Google Shape;714;p85"/>
          <p:cNvSpPr txBox="1"/>
          <p:nvPr>
            <p:ph type="title"/>
          </p:nvPr>
        </p:nvSpPr>
        <p:spPr>
          <a:xfrm>
            <a:off x="4660162" y="424950"/>
            <a:ext cx="4121100" cy="3078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rPr lang="en">
                <a:solidFill>
                  <a:srgbClr val="000000"/>
                </a:solidFill>
              </a:rPr>
              <a:t>Prepare code for Translation</a:t>
            </a:r>
            <a:endParaRPr>
              <a:solidFill>
                <a:srgbClr val="FF0000"/>
              </a:solidFill>
            </a:endParaRPr>
          </a:p>
        </p:txBody>
      </p:sp>
      <p:sp>
        <p:nvSpPr>
          <p:cNvPr id="715" name="Google Shape;715;p85"/>
          <p:cNvSpPr txBox="1"/>
          <p:nvPr>
            <p:ph idx="1" type="subTitle"/>
          </p:nvPr>
        </p:nvSpPr>
        <p:spPr>
          <a:xfrm>
            <a:off x="5112175" y="1172125"/>
            <a:ext cx="3396600" cy="2515800"/>
          </a:xfrm>
          <a:prstGeom prst="rect">
            <a:avLst/>
          </a:prstGeom>
        </p:spPr>
        <p:txBody>
          <a:bodyPr anchorCtr="0" anchor="t" bIns="91425" lIns="0" spcFirstLastPara="1" rIns="91425" wrap="square" tIns="91425">
            <a:noAutofit/>
          </a:bodyPr>
          <a:lstStyle/>
          <a:p>
            <a:pPr indent="0" lvl="0" marL="0" rtl="0" algn="l">
              <a:lnSpc>
                <a:spcPct val="115000"/>
              </a:lnSpc>
              <a:spcBef>
                <a:spcPts val="0"/>
              </a:spcBef>
              <a:spcAft>
                <a:spcPts val="1200"/>
              </a:spcAft>
              <a:buNone/>
            </a:pPr>
            <a:r>
              <a:rPr lang="en" sz="1200"/>
              <a:t>  </a:t>
            </a:r>
            <a:endParaRPr sz="1200"/>
          </a:p>
        </p:txBody>
      </p:sp>
      <p:sp>
        <p:nvSpPr>
          <p:cNvPr id="716" name="Google Shape;716;p85"/>
          <p:cNvSpPr/>
          <p:nvPr/>
        </p:nvSpPr>
        <p:spPr>
          <a:xfrm>
            <a:off x="8064400" y="4777325"/>
            <a:ext cx="757800" cy="136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7" name="Google Shape;717;p85"/>
          <p:cNvPicPr preferRelativeResize="0"/>
          <p:nvPr/>
        </p:nvPicPr>
        <p:blipFill>
          <a:blip r:embed="rId3">
            <a:alphaModFix/>
          </a:blip>
          <a:stretch>
            <a:fillRect/>
          </a:stretch>
        </p:blipFill>
        <p:spPr>
          <a:xfrm>
            <a:off x="7313684" y="4785829"/>
            <a:ext cx="1459077" cy="170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51" name="Shape 451"/>
        <p:cNvGrpSpPr/>
        <p:nvPr/>
      </p:nvGrpSpPr>
      <p:grpSpPr>
        <a:xfrm>
          <a:off x="0" y="0"/>
          <a:ext cx="0" cy="0"/>
          <a:chOff x="0" y="0"/>
          <a:chExt cx="0" cy="0"/>
        </a:xfrm>
      </p:grpSpPr>
      <p:sp>
        <p:nvSpPr>
          <p:cNvPr id="452" name="Google Shape;452;p50"/>
          <p:cNvSpPr txBox="1"/>
          <p:nvPr>
            <p:ph type="title"/>
          </p:nvPr>
        </p:nvSpPr>
        <p:spPr>
          <a:xfrm>
            <a:off x="362787" y="218900"/>
            <a:ext cx="4121100" cy="6156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rPr lang="en"/>
              <a:t>WordPress Best Practices</a:t>
            </a:r>
            <a:br>
              <a:rPr lang="en"/>
            </a:br>
            <a:r>
              <a:rPr lang="en">
                <a:solidFill>
                  <a:srgbClr val="FF0000"/>
                </a:solidFill>
              </a:rPr>
              <a:t>Overview</a:t>
            </a:r>
            <a:endParaRPr>
              <a:solidFill>
                <a:srgbClr val="FF0000"/>
              </a:solidFill>
            </a:endParaRPr>
          </a:p>
        </p:txBody>
      </p:sp>
      <p:sp>
        <p:nvSpPr>
          <p:cNvPr id="453" name="Google Shape;453;p50"/>
          <p:cNvSpPr txBox="1"/>
          <p:nvPr>
            <p:ph idx="1" type="subTitle"/>
          </p:nvPr>
        </p:nvSpPr>
        <p:spPr>
          <a:xfrm>
            <a:off x="450250" y="1047450"/>
            <a:ext cx="3540900" cy="2585100"/>
          </a:xfrm>
          <a:prstGeom prst="rect">
            <a:avLst/>
          </a:prstGeom>
        </p:spPr>
        <p:txBody>
          <a:bodyPr anchorCtr="0" anchor="t" bIns="91425" lIns="0" spcFirstLastPara="1" rIns="91425" wrap="square" tIns="91425">
            <a:noAutofit/>
          </a:bodyPr>
          <a:lstStyle/>
          <a:p>
            <a:pPr indent="0" lvl="0" marL="0" rtl="0" algn="l">
              <a:spcBef>
                <a:spcPts val="0"/>
              </a:spcBef>
              <a:spcAft>
                <a:spcPts val="1200"/>
              </a:spcAft>
              <a:buNone/>
            </a:pPr>
            <a:r>
              <a:rPr lang="en" sz="1200">
                <a:solidFill>
                  <a:srgbClr val="101518"/>
                </a:solidFill>
              </a:rPr>
              <a:t>WordPress is a great “multi-tool” to use for website development. It can be extended with themes and plugins in almost any direction. This can prove to be problematic as well, since the more tools you add to it the slower it can run. Today we will be taking a high level look at some best practices on how to optimize your site from hosting considerations all the way to what to look for in a theme. Some recommended plugins will also be looked if time permits. </a:t>
            </a:r>
            <a:endParaRPr sz="1200"/>
          </a:p>
        </p:txBody>
      </p:sp>
      <p:sp>
        <p:nvSpPr>
          <p:cNvPr id="454" name="Google Shape;454;p50"/>
          <p:cNvSpPr/>
          <p:nvPr/>
        </p:nvSpPr>
        <p:spPr>
          <a:xfrm>
            <a:off x="8064400" y="4777325"/>
            <a:ext cx="757800" cy="136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5" name="Google Shape;455;p50"/>
          <p:cNvPicPr preferRelativeResize="0"/>
          <p:nvPr/>
        </p:nvPicPr>
        <p:blipFill>
          <a:blip r:embed="rId3">
            <a:alphaModFix/>
          </a:blip>
          <a:stretch>
            <a:fillRect/>
          </a:stretch>
        </p:blipFill>
        <p:spPr>
          <a:xfrm>
            <a:off x="7313684" y="4785829"/>
            <a:ext cx="1459077" cy="1702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21" name="Shape 721"/>
        <p:cNvGrpSpPr/>
        <p:nvPr/>
      </p:nvGrpSpPr>
      <p:grpSpPr>
        <a:xfrm>
          <a:off x="0" y="0"/>
          <a:ext cx="0" cy="0"/>
          <a:chOff x="0" y="0"/>
          <a:chExt cx="0" cy="0"/>
        </a:xfrm>
      </p:grpSpPr>
      <p:sp>
        <p:nvSpPr>
          <p:cNvPr id="722" name="Google Shape;722;p86"/>
          <p:cNvSpPr txBox="1"/>
          <p:nvPr>
            <p:ph type="title"/>
          </p:nvPr>
        </p:nvSpPr>
        <p:spPr>
          <a:xfrm>
            <a:off x="362787" y="218900"/>
            <a:ext cx="4121100" cy="6156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rPr lang="en">
                <a:solidFill>
                  <a:srgbClr val="000000"/>
                </a:solidFill>
              </a:rPr>
              <a:t>Must Have Plugins</a:t>
            </a:r>
            <a:r>
              <a:rPr lang="en"/>
              <a:t>: </a:t>
            </a:r>
            <a:endParaRPr/>
          </a:p>
          <a:p>
            <a:pPr indent="0" lvl="0" marL="0" rtl="0" algn="ctr">
              <a:spcBef>
                <a:spcPts val="0"/>
              </a:spcBef>
              <a:spcAft>
                <a:spcPts val="0"/>
              </a:spcAft>
              <a:buNone/>
            </a:pPr>
            <a:r>
              <a:rPr lang="en">
                <a:solidFill>
                  <a:srgbClr val="FF0000"/>
                </a:solidFill>
              </a:rPr>
              <a:t>All-in-One WP Migration</a:t>
            </a:r>
            <a:endParaRPr>
              <a:solidFill>
                <a:srgbClr val="FF0000"/>
              </a:solidFill>
            </a:endParaRPr>
          </a:p>
        </p:txBody>
      </p:sp>
      <p:sp>
        <p:nvSpPr>
          <p:cNvPr id="723" name="Google Shape;723;p86"/>
          <p:cNvSpPr txBox="1"/>
          <p:nvPr>
            <p:ph idx="1" type="subTitle"/>
          </p:nvPr>
        </p:nvSpPr>
        <p:spPr>
          <a:xfrm>
            <a:off x="362775" y="925350"/>
            <a:ext cx="3228900" cy="3432000"/>
          </a:xfrm>
          <a:prstGeom prst="rect">
            <a:avLst/>
          </a:prstGeom>
        </p:spPr>
        <p:txBody>
          <a:bodyPr anchorCtr="0" anchor="t" bIns="91425" lIns="0" spcFirstLastPara="1" rIns="91425" wrap="square" tIns="91425">
            <a:noAutofit/>
          </a:bodyPr>
          <a:lstStyle/>
          <a:p>
            <a:pPr indent="-304800" lvl="1" marL="685800" rtl="0" algn="l">
              <a:lnSpc>
                <a:spcPct val="115000"/>
              </a:lnSpc>
              <a:spcBef>
                <a:spcPts val="0"/>
              </a:spcBef>
              <a:spcAft>
                <a:spcPts val="0"/>
              </a:spcAft>
              <a:buClr>
                <a:srgbClr val="101518"/>
              </a:buClr>
              <a:buSzPts val="1200"/>
              <a:buFont typeface="Average"/>
              <a:buAutoNum type="alphaLcParenR"/>
            </a:pPr>
            <a:r>
              <a:rPr lang="en" sz="1200"/>
              <a:t>Allows for complete site move between web locations</a:t>
            </a:r>
            <a:br>
              <a:rPr lang="en" sz="1200"/>
            </a:br>
            <a:endParaRPr sz="1200"/>
          </a:p>
          <a:p>
            <a:pPr indent="-304800" lvl="1" marL="685800" rtl="0" algn="l">
              <a:lnSpc>
                <a:spcPct val="115000"/>
              </a:lnSpc>
              <a:spcBef>
                <a:spcPts val="0"/>
              </a:spcBef>
              <a:spcAft>
                <a:spcPts val="0"/>
              </a:spcAft>
              <a:buClr>
                <a:srgbClr val="101518"/>
              </a:buClr>
              <a:buSzPts val="1200"/>
              <a:buFont typeface="Average"/>
              <a:buAutoNum type="alphaLcParenR"/>
            </a:pPr>
            <a:r>
              <a:rPr lang="en" sz="1200"/>
              <a:t>Great for moving staging site to LIVE environment</a:t>
            </a:r>
            <a:br>
              <a:rPr lang="en" sz="1200"/>
            </a:br>
            <a:endParaRPr sz="1200"/>
          </a:p>
          <a:p>
            <a:pPr indent="-304800" lvl="1" marL="685800" rtl="0" algn="l">
              <a:lnSpc>
                <a:spcPct val="115000"/>
              </a:lnSpc>
              <a:spcBef>
                <a:spcPts val="0"/>
              </a:spcBef>
              <a:spcAft>
                <a:spcPts val="0"/>
              </a:spcAft>
              <a:buClr>
                <a:srgbClr val="101518"/>
              </a:buClr>
              <a:buSzPts val="1200"/>
              <a:buFont typeface="Average"/>
              <a:buAutoNum type="alphaLcParenR"/>
            </a:pPr>
            <a:r>
              <a:rPr lang="en" sz="1200"/>
              <a:t>Doubles as a GREAT site backup / recovery tool</a:t>
            </a:r>
            <a:br>
              <a:rPr lang="en" sz="1200"/>
            </a:br>
            <a:endParaRPr sz="1200"/>
          </a:p>
          <a:p>
            <a:pPr indent="-304800" lvl="1" marL="685800" rtl="0" algn="l">
              <a:lnSpc>
                <a:spcPct val="115000"/>
              </a:lnSpc>
              <a:spcBef>
                <a:spcPts val="0"/>
              </a:spcBef>
              <a:spcAft>
                <a:spcPts val="0"/>
              </a:spcAft>
              <a:buClr>
                <a:srgbClr val="101518"/>
              </a:buClr>
              <a:buSzPts val="1200"/>
              <a:buFont typeface="Average"/>
              <a:buAutoNum type="alphaLcParenR"/>
            </a:pPr>
            <a:r>
              <a:rPr lang="en" sz="1200"/>
              <a:t>Pro Version highly worth it</a:t>
            </a:r>
            <a:br>
              <a:rPr lang="en" sz="1200"/>
            </a:br>
            <a:endParaRPr sz="1200"/>
          </a:p>
          <a:p>
            <a:pPr indent="-304800" lvl="1" marL="685800" rtl="0" algn="l">
              <a:lnSpc>
                <a:spcPct val="115000"/>
              </a:lnSpc>
              <a:spcBef>
                <a:spcPts val="0"/>
              </a:spcBef>
              <a:spcAft>
                <a:spcPts val="0"/>
              </a:spcAft>
              <a:buClr>
                <a:srgbClr val="101518"/>
              </a:buClr>
              <a:buSzPts val="1200"/>
              <a:buFont typeface="Average"/>
              <a:buAutoNum type="alphaLcParenR"/>
            </a:pPr>
            <a:r>
              <a:rPr lang="en" sz="1200"/>
              <a:t>“Extensions” add-on valuable too</a:t>
            </a:r>
            <a:br>
              <a:rPr lang="en" sz="1200"/>
            </a:br>
            <a:endParaRPr sz="1200"/>
          </a:p>
          <a:p>
            <a:pPr indent="-304800" lvl="2" marL="971550" rtl="0" algn="l">
              <a:lnSpc>
                <a:spcPct val="115000"/>
              </a:lnSpc>
              <a:spcBef>
                <a:spcPts val="0"/>
              </a:spcBef>
              <a:spcAft>
                <a:spcPts val="0"/>
              </a:spcAft>
              <a:buClr>
                <a:srgbClr val="101518"/>
              </a:buClr>
              <a:buSzPts val="1200"/>
              <a:buFont typeface="Average"/>
              <a:buAutoNum type="romanLcParenR"/>
            </a:pPr>
            <a:r>
              <a:rPr lang="en" sz="1200"/>
              <a:t>Scheduled remote backups</a:t>
            </a:r>
            <a:endParaRPr sz="1200"/>
          </a:p>
          <a:p>
            <a:pPr indent="-304800" lvl="2" marL="971550" rtl="0" algn="l">
              <a:lnSpc>
                <a:spcPct val="115000"/>
              </a:lnSpc>
              <a:spcBef>
                <a:spcPts val="0"/>
              </a:spcBef>
              <a:spcAft>
                <a:spcPts val="0"/>
              </a:spcAft>
              <a:buClr>
                <a:srgbClr val="101518"/>
              </a:buClr>
              <a:buSzPts val="1200"/>
              <a:buFont typeface="Average"/>
              <a:buAutoNum type="romanLcParenR"/>
            </a:pPr>
            <a:r>
              <a:rPr lang="en" sz="1200"/>
              <a:t>Multiple location options</a:t>
            </a:r>
            <a:br>
              <a:rPr lang="en" sz="1200"/>
            </a:br>
            <a:endParaRPr sz="1200"/>
          </a:p>
        </p:txBody>
      </p:sp>
      <p:sp>
        <p:nvSpPr>
          <p:cNvPr id="724" name="Google Shape;724;p86"/>
          <p:cNvSpPr/>
          <p:nvPr/>
        </p:nvSpPr>
        <p:spPr>
          <a:xfrm>
            <a:off x="8064400" y="4777325"/>
            <a:ext cx="757800" cy="136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5" name="Google Shape;725;p86"/>
          <p:cNvPicPr preferRelativeResize="0"/>
          <p:nvPr/>
        </p:nvPicPr>
        <p:blipFill>
          <a:blip r:embed="rId3">
            <a:alphaModFix/>
          </a:blip>
          <a:stretch>
            <a:fillRect/>
          </a:stretch>
        </p:blipFill>
        <p:spPr>
          <a:xfrm>
            <a:off x="7313684" y="4785829"/>
            <a:ext cx="1459077" cy="1702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2855"/>
        </a:solidFill>
      </p:bgPr>
    </p:bg>
    <p:spTree>
      <p:nvGrpSpPr>
        <p:cNvPr id="729" name="Shape 729"/>
        <p:cNvGrpSpPr/>
        <p:nvPr/>
      </p:nvGrpSpPr>
      <p:grpSpPr>
        <a:xfrm>
          <a:off x="0" y="0"/>
          <a:ext cx="0" cy="0"/>
          <a:chOff x="0" y="0"/>
          <a:chExt cx="0" cy="0"/>
        </a:xfrm>
      </p:grpSpPr>
      <p:sp>
        <p:nvSpPr>
          <p:cNvPr id="730" name="Google Shape;730;p87"/>
          <p:cNvSpPr txBox="1"/>
          <p:nvPr/>
        </p:nvSpPr>
        <p:spPr>
          <a:xfrm>
            <a:off x="6246325" y="-182500"/>
            <a:ext cx="5032800" cy="280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async function call_ringout()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try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var resp = await platform.post('/restapi/v1.0/account/~/extension/~/ring-out',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'from': { 'phoneNumber': RINGCENTRAL_USERNAME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'to': { 'phoneNumber': RECIPIENT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'playPrompt': false</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var jsonObj = await resp.json()</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console.log("Call placed. Call status: " + jsonObj.status.callStatus)</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 catch (e)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console.log(e.message)</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a:t>
            </a:r>
            <a:endParaRPr sz="1000">
              <a:solidFill>
                <a:srgbClr val="0684BC"/>
              </a:solidFill>
            </a:endParaRPr>
          </a:p>
        </p:txBody>
      </p:sp>
      <p:sp>
        <p:nvSpPr>
          <p:cNvPr id="731" name="Google Shape;731;p87"/>
          <p:cNvSpPr txBox="1"/>
          <p:nvPr>
            <p:ph type="title"/>
          </p:nvPr>
        </p:nvSpPr>
        <p:spPr>
          <a:xfrm>
            <a:off x="364975" y="1427850"/>
            <a:ext cx="6264600" cy="921000"/>
          </a:xfrm>
          <a:prstGeom prst="rect">
            <a:avLst/>
          </a:prstGeom>
        </p:spPr>
        <p:txBody>
          <a:bodyPr anchorCtr="0" anchor="t" bIns="0" lIns="0" spcFirstLastPara="1" rIns="0" wrap="square" tIns="0">
            <a:spAutoFit/>
          </a:bodyPr>
          <a:lstStyle/>
          <a:p>
            <a:pPr indent="0" lvl="0" marL="0" rtl="0" algn="l">
              <a:lnSpc>
                <a:spcPct val="88000"/>
              </a:lnSpc>
              <a:spcBef>
                <a:spcPts val="0"/>
              </a:spcBef>
              <a:spcAft>
                <a:spcPts val="0"/>
              </a:spcAft>
              <a:buNone/>
            </a:pPr>
            <a:r>
              <a:rPr lang="en">
                <a:solidFill>
                  <a:schemeClr val="lt1"/>
                </a:solidFill>
              </a:rPr>
              <a:t>Additional Resources</a:t>
            </a:r>
            <a:endParaRPr>
              <a:solidFill>
                <a:schemeClr val="lt1"/>
              </a:solidFill>
            </a:endParaRPr>
          </a:p>
          <a:p>
            <a:pPr indent="0" lvl="0" marL="0" rtl="0" algn="l">
              <a:lnSpc>
                <a:spcPct val="88000"/>
              </a:lnSpc>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88"/>
          <p:cNvSpPr txBox="1"/>
          <p:nvPr>
            <p:ph type="title"/>
          </p:nvPr>
        </p:nvSpPr>
        <p:spPr>
          <a:xfrm>
            <a:off x="4660162" y="424950"/>
            <a:ext cx="4121100" cy="56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solidFill>
                  <a:srgbClr val="000000"/>
                </a:solidFill>
              </a:rPr>
              <a:t>Additional Resources</a:t>
            </a:r>
            <a:endParaRPr/>
          </a:p>
        </p:txBody>
      </p:sp>
      <p:sp>
        <p:nvSpPr>
          <p:cNvPr id="737" name="Google Shape;737;p88"/>
          <p:cNvSpPr txBox="1"/>
          <p:nvPr/>
        </p:nvSpPr>
        <p:spPr>
          <a:xfrm>
            <a:off x="5402975" y="1321300"/>
            <a:ext cx="3075300" cy="1847100"/>
          </a:xfrm>
          <a:prstGeom prst="rect">
            <a:avLst/>
          </a:prstGeom>
          <a:noFill/>
          <a:ln>
            <a:noFill/>
          </a:ln>
        </p:spPr>
        <p:txBody>
          <a:bodyPr anchorCtr="0" anchor="t" bIns="0" lIns="0" spcFirstLastPara="1" rIns="0" wrap="square" tIns="0">
            <a:spAutoFit/>
          </a:bodyPr>
          <a:lstStyle/>
          <a:p>
            <a:pPr indent="-304800" lvl="0" marL="292608" rtl="0" algn="l">
              <a:lnSpc>
                <a:spcPct val="150000"/>
              </a:lnSpc>
              <a:spcBef>
                <a:spcPts val="1000"/>
              </a:spcBef>
              <a:spcAft>
                <a:spcPts val="0"/>
              </a:spcAft>
              <a:buClr>
                <a:srgbClr val="000000"/>
              </a:buClr>
              <a:buSzPts val="1200"/>
              <a:buFont typeface="Inter"/>
              <a:buChar char="●"/>
            </a:pPr>
            <a:r>
              <a:rPr lang="en" sz="1200">
                <a:latin typeface="Inter"/>
                <a:ea typeface="Inter"/>
                <a:cs typeface="Inter"/>
                <a:sym typeface="Inter"/>
              </a:rPr>
              <a:t>WordPress.org</a:t>
            </a:r>
            <a:endParaRPr sz="1200">
              <a:latin typeface="Inter"/>
              <a:ea typeface="Inter"/>
              <a:cs typeface="Inter"/>
              <a:sym typeface="Inter"/>
            </a:endParaRPr>
          </a:p>
          <a:p>
            <a:pPr indent="-304800" lvl="0" marL="292608" rtl="0" algn="l">
              <a:lnSpc>
                <a:spcPct val="150000"/>
              </a:lnSpc>
              <a:spcBef>
                <a:spcPts val="0"/>
              </a:spcBef>
              <a:spcAft>
                <a:spcPts val="0"/>
              </a:spcAft>
              <a:buClr>
                <a:srgbClr val="000000"/>
              </a:buClr>
              <a:buSzPts val="1200"/>
              <a:buFont typeface="Inter"/>
              <a:buChar char="●"/>
            </a:pPr>
            <a:r>
              <a:rPr lang="en" sz="1200">
                <a:latin typeface="Inter"/>
                <a:ea typeface="Inter"/>
                <a:cs typeface="Inter"/>
                <a:sym typeface="Inter"/>
              </a:rPr>
              <a:t>Books</a:t>
            </a:r>
            <a:endParaRPr sz="1200">
              <a:latin typeface="Inter"/>
              <a:ea typeface="Inter"/>
              <a:cs typeface="Inter"/>
              <a:sym typeface="Inter"/>
            </a:endParaRPr>
          </a:p>
          <a:p>
            <a:pPr indent="-304800" lvl="0" marL="292608" rtl="0" algn="l">
              <a:lnSpc>
                <a:spcPct val="150000"/>
              </a:lnSpc>
              <a:spcBef>
                <a:spcPts val="0"/>
              </a:spcBef>
              <a:spcAft>
                <a:spcPts val="0"/>
              </a:spcAft>
              <a:buClr>
                <a:srgbClr val="000000"/>
              </a:buClr>
              <a:buSzPts val="1200"/>
              <a:buFont typeface="Inter"/>
              <a:buChar char="●"/>
            </a:pPr>
            <a:r>
              <a:rPr lang="en" sz="1200">
                <a:latin typeface="Inter"/>
                <a:ea typeface="Inter"/>
                <a:cs typeface="Inter"/>
                <a:sym typeface="Inter"/>
              </a:rPr>
              <a:t>Color Schemes</a:t>
            </a:r>
            <a:endParaRPr sz="1200">
              <a:latin typeface="Inter"/>
              <a:ea typeface="Inter"/>
              <a:cs typeface="Inter"/>
              <a:sym typeface="Inter"/>
            </a:endParaRPr>
          </a:p>
          <a:p>
            <a:pPr indent="-304800" lvl="0" marL="292608" rtl="0" algn="l">
              <a:lnSpc>
                <a:spcPct val="150000"/>
              </a:lnSpc>
              <a:spcBef>
                <a:spcPts val="0"/>
              </a:spcBef>
              <a:spcAft>
                <a:spcPts val="0"/>
              </a:spcAft>
              <a:buClr>
                <a:srgbClr val="000000"/>
              </a:buClr>
              <a:buSzPts val="1200"/>
              <a:buFont typeface="Inter"/>
              <a:buChar char="●"/>
            </a:pPr>
            <a:r>
              <a:rPr lang="en" sz="1200">
                <a:latin typeface="Inter"/>
                <a:ea typeface="Inter"/>
                <a:cs typeface="Inter"/>
                <a:sym typeface="Inter"/>
              </a:rPr>
              <a:t>Free stock images</a:t>
            </a:r>
            <a:endParaRPr sz="1200">
              <a:latin typeface="Inter"/>
              <a:ea typeface="Inter"/>
              <a:cs typeface="Inter"/>
              <a:sym typeface="Inter"/>
            </a:endParaRPr>
          </a:p>
          <a:p>
            <a:pPr indent="-304800" lvl="0" marL="292608" rtl="0" algn="l">
              <a:lnSpc>
                <a:spcPct val="150000"/>
              </a:lnSpc>
              <a:spcBef>
                <a:spcPts val="0"/>
              </a:spcBef>
              <a:spcAft>
                <a:spcPts val="0"/>
              </a:spcAft>
              <a:buClr>
                <a:srgbClr val="000000"/>
              </a:buClr>
              <a:buSzPts val="1200"/>
              <a:buFont typeface="Inter"/>
              <a:buChar char="●"/>
            </a:pPr>
            <a:r>
              <a:rPr lang="en" sz="1200">
                <a:latin typeface="Inter"/>
                <a:ea typeface="Inter"/>
                <a:cs typeface="Inter"/>
                <a:sym typeface="Inter"/>
              </a:rPr>
              <a:t>Speed testing your site</a:t>
            </a:r>
            <a:endParaRPr sz="1200">
              <a:latin typeface="Inter"/>
              <a:ea typeface="Inter"/>
              <a:cs typeface="Inter"/>
              <a:sym typeface="Inter"/>
            </a:endParaRPr>
          </a:p>
          <a:p>
            <a:pPr indent="-304800" lvl="0" marL="292608" rtl="0" algn="l">
              <a:lnSpc>
                <a:spcPct val="150000"/>
              </a:lnSpc>
              <a:spcBef>
                <a:spcPts val="0"/>
              </a:spcBef>
              <a:spcAft>
                <a:spcPts val="0"/>
              </a:spcAft>
              <a:buClr>
                <a:srgbClr val="000000"/>
              </a:buClr>
              <a:buSzPts val="1200"/>
              <a:buFont typeface="Inter"/>
              <a:buChar char="●"/>
            </a:pPr>
            <a:r>
              <a:rPr lang="en" sz="1200">
                <a:latin typeface="Inter"/>
                <a:ea typeface="Inter"/>
                <a:cs typeface="Inter"/>
                <a:sym typeface="Inter"/>
              </a:rPr>
              <a:t>HTTPS validating your site</a:t>
            </a:r>
            <a:endParaRPr sz="1200">
              <a:latin typeface="Inter"/>
              <a:ea typeface="Inter"/>
              <a:cs typeface="Inter"/>
              <a:sym typeface="Inter"/>
            </a:endParaRPr>
          </a:p>
          <a:p>
            <a:pPr indent="-304800" lvl="0" marL="292608" rtl="0" algn="l">
              <a:lnSpc>
                <a:spcPct val="150000"/>
              </a:lnSpc>
              <a:spcBef>
                <a:spcPts val="0"/>
              </a:spcBef>
              <a:spcAft>
                <a:spcPts val="0"/>
              </a:spcAft>
              <a:buClr>
                <a:srgbClr val="000000"/>
              </a:buClr>
              <a:buSzPts val="1200"/>
              <a:buFont typeface="Inter"/>
              <a:buChar char="●"/>
            </a:pPr>
            <a:r>
              <a:rPr lang="en" sz="1200">
                <a:latin typeface="Inter"/>
                <a:ea typeface="Inter"/>
                <a:cs typeface="Inter"/>
                <a:sym typeface="Inter"/>
              </a:rPr>
              <a:t>Conferences</a:t>
            </a:r>
            <a:endParaRPr sz="1200">
              <a:latin typeface="Inter"/>
              <a:ea typeface="Inter"/>
              <a:cs typeface="Inter"/>
              <a:sym typeface="Inte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41" name="Shape 741"/>
        <p:cNvGrpSpPr/>
        <p:nvPr/>
      </p:nvGrpSpPr>
      <p:grpSpPr>
        <a:xfrm>
          <a:off x="0" y="0"/>
          <a:ext cx="0" cy="0"/>
          <a:chOff x="0" y="0"/>
          <a:chExt cx="0" cy="0"/>
        </a:xfrm>
      </p:grpSpPr>
      <p:sp>
        <p:nvSpPr>
          <p:cNvPr id="742" name="Google Shape;742;p89"/>
          <p:cNvSpPr/>
          <p:nvPr/>
        </p:nvSpPr>
        <p:spPr>
          <a:xfrm>
            <a:off x="8064400" y="4777325"/>
            <a:ext cx="757800" cy="136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3" name="Google Shape;743;p89"/>
          <p:cNvPicPr preferRelativeResize="0"/>
          <p:nvPr/>
        </p:nvPicPr>
        <p:blipFill>
          <a:blip r:embed="rId3">
            <a:alphaModFix/>
          </a:blip>
          <a:stretch>
            <a:fillRect/>
          </a:stretch>
        </p:blipFill>
        <p:spPr>
          <a:xfrm>
            <a:off x="7313684" y="4785829"/>
            <a:ext cx="1459077" cy="170275"/>
          </a:xfrm>
          <a:prstGeom prst="rect">
            <a:avLst/>
          </a:prstGeom>
          <a:noFill/>
          <a:ln>
            <a:noFill/>
          </a:ln>
        </p:spPr>
      </p:pic>
      <p:sp>
        <p:nvSpPr>
          <p:cNvPr id="744" name="Google Shape;744;p89"/>
          <p:cNvSpPr txBox="1"/>
          <p:nvPr>
            <p:ph idx="4294967295" type="title"/>
          </p:nvPr>
        </p:nvSpPr>
        <p:spPr>
          <a:xfrm>
            <a:off x="5646750" y="278625"/>
            <a:ext cx="3134400" cy="73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300">
                <a:solidFill>
                  <a:srgbClr val="FFFFFF"/>
                </a:solidFill>
              </a:rPr>
              <a:t>Additional Resources</a:t>
            </a:r>
            <a:endParaRPr sz="2300">
              <a:solidFill>
                <a:srgbClr val="FFFFFF"/>
              </a:solidFill>
            </a:endParaRPr>
          </a:p>
        </p:txBody>
      </p:sp>
      <p:sp>
        <p:nvSpPr>
          <p:cNvPr id="745" name="Google Shape;745;p89"/>
          <p:cNvSpPr txBox="1"/>
          <p:nvPr/>
        </p:nvSpPr>
        <p:spPr>
          <a:xfrm>
            <a:off x="526575" y="546900"/>
            <a:ext cx="4952700" cy="4002000"/>
          </a:xfrm>
          <a:prstGeom prst="rect">
            <a:avLst/>
          </a:prstGeom>
          <a:noFill/>
          <a:ln>
            <a:noFill/>
          </a:ln>
        </p:spPr>
        <p:txBody>
          <a:bodyPr anchorCtr="0" anchor="t" bIns="0" lIns="0" spcFirstLastPara="1" rIns="0" wrap="square" tIns="0">
            <a:spAutoFit/>
          </a:bodyPr>
          <a:lstStyle/>
          <a:p>
            <a:pPr indent="-304800" lvl="0" marL="292608" rtl="0" algn="l">
              <a:lnSpc>
                <a:spcPct val="150000"/>
              </a:lnSpc>
              <a:spcBef>
                <a:spcPts val="1000"/>
              </a:spcBef>
              <a:spcAft>
                <a:spcPts val="0"/>
              </a:spcAft>
              <a:buClr>
                <a:srgbClr val="000000"/>
              </a:buClr>
              <a:buSzPts val="1200"/>
              <a:buFont typeface="Inter"/>
              <a:buChar char="●"/>
            </a:pPr>
            <a:r>
              <a:rPr lang="en" sz="1200">
                <a:latin typeface="Inter"/>
                <a:ea typeface="Inter"/>
                <a:cs typeface="Inter"/>
                <a:sym typeface="Inter"/>
              </a:rPr>
              <a:t>WordPress.org</a:t>
            </a:r>
            <a:endParaRPr sz="1200">
              <a:latin typeface="Inter"/>
              <a:ea typeface="Inter"/>
              <a:cs typeface="Inter"/>
              <a:sym typeface="Inter"/>
            </a:endParaRPr>
          </a:p>
          <a:p>
            <a:pPr indent="-304800" lvl="1" marL="914400" rtl="0" algn="l">
              <a:lnSpc>
                <a:spcPct val="150000"/>
              </a:lnSpc>
              <a:spcBef>
                <a:spcPts val="1000"/>
              </a:spcBef>
              <a:spcAft>
                <a:spcPts val="0"/>
              </a:spcAft>
              <a:buClr>
                <a:schemeClr val="dk1"/>
              </a:buClr>
              <a:buSzPts val="1200"/>
              <a:buFont typeface="Inter"/>
              <a:buChar char="○"/>
            </a:pPr>
            <a:r>
              <a:rPr lang="en" sz="1200">
                <a:latin typeface="Inter"/>
                <a:ea typeface="Inter"/>
                <a:cs typeface="Inter"/>
                <a:sym typeface="Inter"/>
              </a:rPr>
              <a:t>Free Theme searching</a:t>
            </a:r>
            <a:endParaRPr sz="1200">
              <a:latin typeface="Inter"/>
              <a:ea typeface="Inter"/>
              <a:cs typeface="Inter"/>
              <a:sym typeface="Inter"/>
            </a:endParaRPr>
          </a:p>
          <a:p>
            <a:pPr indent="-304800" lvl="1" marL="914400" rtl="0" algn="l">
              <a:lnSpc>
                <a:spcPct val="150000"/>
              </a:lnSpc>
              <a:spcBef>
                <a:spcPts val="1000"/>
              </a:spcBef>
              <a:spcAft>
                <a:spcPts val="0"/>
              </a:spcAft>
              <a:buClr>
                <a:schemeClr val="dk1"/>
              </a:buClr>
              <a:buSzPts val="1200"/>
              <a:buFont typeface="Inter"/>
              <a:buChar char="○"/>
            </a:pPr>
            <a:r>
              <a:rPr lang="en" sz="1200">
                <a:latin typeface="Inter"/>
                <a:ea typeface="Inter"/>
                <a:cs typeface="Inter"/>
                <a:sym typeface="Inter"/>
              </a:rPr>
              <a:t>Free Plugin searching</a:t>
            </a:r>
            <a:endParaRPr sz="1200">
              <a:latin typeface="Inter"/>
              <a:ea typeface="Inter"/>
              <a:cs typeface="Inter"/>
              <a:sym typeface="Inter"/>
            </a:endParaRPr>
          </a:p>
          <a:p>
            <a:pPr indent="-304800" lvl="1" marL="914400" rtl="0" algn="l">
              <a:lnSpc>
                <a:spcPct val="150000"/>
              </a:lnSpc>
              <a:spcBef>
                <a:spcPts val="1000"/>
              </a:spcBef>
              <a:spcAft>
                <a:spcPts val="0"/>
              </a:spcAft>
              <a:buClr>
                <a:schemeClr val="dk1"/>
              </a:buClr>
              <a:buSzPts val="1200"/>
              <a:buFont typeface="Inter"/>
              <a:buChar char="○"/>
            </a:pPr>
            <a:r>
              <a:rPr lang="en" sz="1200">
                <a:latin typeface="Inter"/>
                <a:ea typeface="Inter"/>
                <a:cs typeface="Inter"/>
                <a:sym typeface="Inter"/>
              </a:rPr>
              <a:t>Lots of help &amp; Documentation</a:t>
            </a:r>
            <a:endParaRPr sz="1200">
              <a:latin typeface="Inter"/>
              <a:ea typeface="Inter"/>
              <a:cs typeface="Inter"/>
              <a:sym typeface="Inter"/>
            </a:endParaRPr>
          </a:p>
          <a:p>
            <a:pPr indent="-304800" lvl="0" marL="292608" rtl="0" algn="l">
              <a:lnSpc>
                <a:spcPct val="150000"/>
              </a:lnSpc>
              <a:spcBef>
                <a:spcPts val="1000"/>
              </a:spcBef>
              <a:spcAft>
                <a:spcPts val="0"/>
              </a:spcAft>
              <a:buClr>
                <a:schemeClr val="dk1"/>
              </a:buClr>
              <a:buSzPts val="1200"/>
              <a:buFont typeface="Inter"/>
              <a:buChar char="●"/>
            </a:pPr>
            <a:r>
              <a:rPr lang="en" sz="1200">
                <a:latin typeface="Inter"/>
                <a:ea typeface="Inter"/>
                <a:cs typeface="Inter"/>
                <a:sym typeface="Inter"/>
              </a:rPr>
              <a:t>Commercial Plugin sites</a:t>
            </a:r>
            <a:endParaRPr sz="1200">
              <a:latin typeface="Inter"/>
              <a:ea typeface="Inter"/>
              <a:cs typeface="Inter"/>
              <a:sym typeface="Inter"/>
            </a:endParaRPr>
          </a:p>
          <a:p>
            <a:pPr indent="-304800" lvl="1" marL="914400" rtl="0" algn="l">
              <a:lnSpc>
                <a:spcPct val="150000"/>
              </a:lnSpc>
              <a:spcBef>
                <a:spcPts val="1000"/>
              </a:spcBef>
              <a:spcAft>
                <a:spcPts val="0"/>
              </a:spcAft>
              <a:buClr>
                <a:schemeClr val="dk1"/>
              </a:buClr>
              <a:buSzPts val="1200"/>
              <a:buFont typeface="Inter"/>
              <a:buChar char="○"/>
            </a:pPr>
            <a:r>
              <a:rPr lang="en" sz="1200">
                <a:latin typeface="Inter"/>
                <a:ea typeface="Inter"/>
                <a:cs typeface="Inter"/>
                <a:sym typeface="Inter"/>
              </a:rPr>
              <a:t>Theme Forest - monthly free items</a:t>
            </a:r>
            <a:endParaRPr sz="1200">
              <a:latin typeface="Inter"/>
              <a:ea typeface="Inter"/>
              <a:cs typeface="Inter"/>
              <a:sym typeface="Inter"/>
            </a:endParaRPr>
          </a:p>
          <a:p>
            <a:pPr indent="-304800" lvl="1" marL="914400" rtl="0" algn="l">
              <a:lnSpc>
                <a:spcPct val="150000"/>
              </a:lnSpc>
              <a:spcBef>
                <a:spcPts val="1000"/>
              </a:spcBef>
              <a:spcAft>
                <a:spcPts val="0"/>
              </a:spcAft>
              <a:buClr>
                <a:schemeClr val="dk1"/>
              </a:buClr>
              <a:buSzPts val="1200"/>
              <a:buFont typeface="Inter"/>
              <a:buChar char="○"/>
            </a:pPr>
            <a:r>
              <a:rPr lang="en" sz="1200">
                <a:latin typeface="Inter"/>
                <a:ea typeface="Inter"/>
                <a:cs typeface="Inter"/>
                <a:sym typeface="Inter"/>
              </a:rPr>
              <a:t>Creative Market</a:t>
            </a:r>
            <a:endParaRPr sz="1200">
              <a:latin typeface="Inter"/>
              <a:ea typeface="Inter"/>
              <a:cs typeface="Inter"/>
              <a:sym typeface="Inter"/>
            </a:endParaRPr>
          </a:p>
          <a:p>
            <a:pPr indent="-304800" lvl="0" marL="292608" rtl="0" algn="l">
              <a:lnSpc>
                <a:spcPct val="150000"/>
              </a:lnSpc>
              <a:spcBef>
                <a:spcPts val="0"/>
              </a:spcBef>
              <a:spcAft>
                <a:spcPts val="0"/>
              </a:spcAft>
              <a:buClr>
                <a:srgbClr val="000000"/>
              </a:buClr>
              <a:buSzPts val="1200"/>
              <a:buFont typeface="Inter"/>
              <a:buChar char="●"/>
            </a:pPr>
            <a:r>
              <a:rPr lang="en" sz="1200">
                <a:latin typeface="Inter"/>
                <a:ea typeface="Inter"/>
                <a:cs typeface="Inter"/>
                <a:sym typeface="Inter"/>
              </a:rPr>
              <a:t>Books</a:t>
            </a:r>
            <a:endParaRPr sz="1200">
              <a:latin typeface="Inter"/>
              <a:ea typeface="Inter"/>
              <a:cs typeface="Inter"/>
              <a:sym typeface="Inter"/>
            </a:endParaRPr>
          </a:p>
          <a:p>
            <a:pPr indent="-304800" lvl="1" marL="914400" rtl="0" algn="l">
              <a:lnSpc>
                <a:spcPct val="150000"/>
              </a:lnSpc>
              <a:spcBef>
                <a:spcPts val="0"/>
              </a:spcBef>
              <a:spcAft>
                <a:spcPts val="0"/>
              </a:spcAft>
              <a:buClr>
                <a:schemeClr val="dk1"/>
              </a:buClr>
              <a:buSzPts val="1200"/>
              <a:buFont typeface="Inter"/>
              <a:buChar char="○"/>
            </a:pPr>
            <a:r>
              <a:rPr lang="en" sz="1200">
                <a:latin typeface="Inter"/>
                <a:ea typeface="Inter"/>
                <a:cs typeface="Inter"/>
                <a:sym typeface="Inter"/>
              </a:rPr>
              <a:t>WordPress Development In Depth - phparch.com</a:t>
            </a:r>
            <a:endParaRPr sz="1200">
              <a:latin typeface="Inter"/>
              <a:ea typeface="Inter"/>
              <a:cs typeface="Inter"/>
              <a:sym typeface="Inter"/>
            </a:endParaRPr>
          </a:p>
          <a:p>
            <a:pPr indent="-304800" lvl="1" marL="914400" rtl="0" algn="l">
              <a:lnSpc>
                <a:spcPct val="150000"/>
              </a:lnSpc>
              <a:spcBef>
                <a:spcPts val="0"/>
              </a:spcBef>
              <a:spcAft>
                <a:spcPts val="0"/>
              </a:spcAft>
              <a:buClr>
                <a:schemeClr val="dk1"/>
              </a:buClr>
              <a:buSzPts val="1200"/>
              <a:buFont typeface="Inter"/>
              <a:buChar char="○"/>
            </a:pPr>
            <a:r>
              <a:rPr lang="en" sz="1200">
                <a:latin typeface="Inter"/>
                <a:ea typeface="Inter"/>
                <a:cs typeface="Inter"/>
                <a:sym typeface="Inter"/>
              </a:rPr>
              <a:t>Professional WordPress Plugin Development - Wrox</a:t>
            </a:r>
            <a:endParaRPr sz="1200">
              <a:latin typeface="Inter"/>
              <a:ea typeface="Inter"/>
              <a:cs typeface="Inter"/>
              <a:sym typeface="Inter"/>
            </a:endParaRPr>
          </a:p>
          <a:p>
            <a:pPr indent="-304800" lvl="0" marL="292608" rtl="0" algn="l">
              <a:lnSpc>
                <a:spcPct val="150000"/>
              </a:lnSpc>
              <a:spcBef>
                <a:spcPts val="0"/>
              </a:spcBef>
              <a:spcAft>
                <a:spcPts val="0"/>
              </a:spcAft>
              <a:buClr>
                <a:srgbClr val="000000"/>
              </a:buClr>
              <a:buSzPts val="1200"/>
              <a:buFont typeface="Inter"/>
              <a:buChar char="●"/>
            </a:pPr>
            <a:r>
              <a:rPr lang="en" sz="1200">
                <a:latin typeface="Inter"/>
                <a:ea typeface="Inter"/>
                <a:cs typeface="Inter"/>
                <a:sym typeface="Inter"/>
              </a:rPr>
              <a:t>Color Schemes</a:t>
            </a:r>
            <a:endParaRPr sz="1200">
              <a:latin typeface="Inter"/>
              <a:ea typeface="Inter"/>
              <a:cs typeface="Inter"/>
              <a:sym typeface="Inter"/>
            </a:endParaRPr>
          </a:p>
          <a:p>
            <a:pPr indent="-304800" lvl="1" marL="914400" rtl="0" algn="l">
              <a:lnSpc>
                <a:spcPct val="150000"/>
              </a:lnSpc>
              <a:spcBef>
                <a:spcPts val="0"/>
              </a:spcBef>
              <a:spcAft>
                <a:spcPts val="0"/>
              </a:spcAft>
              <a:buClr>
                <a:schemeClr val="dk1"/>
              </a:buClr>
              <a:buSzPts val="1200"/>
              <a:buFont typeface="Inter"/>
              <a:buChar char="○"/>
            </a:pPr>
            <a:r>
              <a:rPr lang="en" sz="1200">
                <a:latin typeface="Inter"/>
                <a:ea typeface="Inter"/>
                <a:cs typeface="Inter"/>
                <a:sym typeface="Inter"/>
              </a:rPr>
              <a:t>paletton.com</a:t>
            </a:r>
            <a:endParaRPr sz="1200">
              <a:latin typeface="Inter"/>
              <a:ea typeface="Inter"/>
              <a:cs typeface="Inter"/>
              <a:sym typeface="Inte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49" name="Shape 749"/>
        <p:cNvGrpSpPr/>
        <p:nvPr/>
      </p:nvGrpSpPr>
      <p:grpSpPr>
        <a:xfrm>
          <a:off x="0" y="0"/>
          <a:ext cx="0" cy="0"/>
          <a:chOff x="0" y="0"/>
          <a:chExt cx="0" cy="0"/>
        </a:xfrm>
      </p:grpSpPr>
      <p:sp>
        <p:nvSpPr>
          <p:cNvPr id="750" name="Google Shape;750;p90"/>
          <p:cNvSpPr/>
          <p:nvPr/>
        </p:nvSpPr>
        <p:spPr>
          <a:xfrm>
            <a:off x="8064400" y="4777325"/>
            <a:ext cx="757800" cy="136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1" name="Google Shape;751;p90"/>
          <p:cNvPicPr preferRelativeResize="0"/>
          <p:nvPr/>
        </p:nvPicPr>
        <p:blipFill>
          <a:blip r:embed="rId3">
            <a:alphaModFix/>
          </a:blip>
          <a:stretch>
            <a:fillRect/>
          </a:stretch>
        </p:blipFill>
        <p:spPr>
          <a:xfrm>
            <a:off x="7313684" y="4785829"/>
            <a:ext cx="1459077" cy="170275"/>
          </a:xfrm>
          <a:prstGeom prst="rect">
            <a:avLst/>
          </a:prstGeom>
          <a:noFill/>
          <a:ln>
            <a:noFill/>
          </a:ln>
        </p:spPr>
      </p:pic>
      <p:sp>
        <p:nvSpPr>
          <p:cNvPr id="752" name="Google Shape;752;p90"/>
          <p:cNvSpPr txBox="1"/>
          <p:nvPr>
            <p:ph idx="4294967295" type="title"/>
          </p:nvPr>
        </p:nvSpPr>
        <p:spPr>
          <a:xfrm>
            <a:off x="5646750" y="278625"/>
            <a:ext cx="3134400" cy="73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300">
                <a:solidFill>
                  <a:srgbClr val="FFFFFF"/>
                </a:solidFill>
              </a:rPr>
              <a:t>Additional Resources</a:t>
            </a:r>
            <a:endParaRPr sz="2300">
              <a:solidFill>
                <a:srgbClr val="FFFFFF"/>
              </a:solidFill>
            </a:endParaRPr>
          </a:p>
        </p:txBody>
      </p:sp>
      <p:sp>
        <p:nvSpPr>
          <p:cNvPr id="753" name="Google Shape;753;p90"/>
          <p:cNvSpPr txBox="1"/>
          <p:nvPr/>
        </p:nvSpPr>
        <p:spPr>
          <a:xfrm>
            <a:off x="526575" y="546900"/>
            <a:ext cx="4952700" cy="4063500"/>
          </a:xfrm>
          <a:prstGeom prst="rect">
            <a:avLst/>
          </a:prstGeom>
          <a:noFill/>
          <a:ln>
            <a:noFill/>
          </a:ln>
        </p:spPr>
        <p:txBody>
          <a:bodyPr anchorCtr="0" anchor="t" bIns="0" lIns="0" spcFirstLastPara="1" rIns="0" wrap="square" tIns="0">
            <a:spAutoFit/>
          </a:bodyPr>
          <a:lstStyle/>
          <a:p>
            <a:pPr indent="-304800" lvl="0" marL="292608" rtl="0" algn="l">
              <a:lnSpc>
                <a:spcPct val="150000"/>
              </a:lnSpc>
              <a:spcBef>
                <a:spcPts val="0"/>
              </a:spcBef>
              <a:spcAft>
                <a:spcPts val="0"/>
              </a:spcAft>
              <a:buClr>
                <a:srgbClr val="000000"/>
              </a:buClr>
              <a:buSzPts val="1200"/>
              <a:buFont typeface="Inter"/>
              <a:buChar char="●"/>
            </a:pPr>
            <a:r>
              <a:rPr lang="en" sz="1200">
                <a:latin typeface="Inter"/>
                <a:ea typeface="Inter"/>
                <a:cs typeface="Inter"/>
                <a:sym typeface="Inter"/>
              </a:rPr>
              <a:t>Free stock images</a:t>
            </a:r>
            <a:endParaRPr sz="1200">
              <a:latin typeface="Inter"/>
              <a:ea typeface="Inter"/>
              <a:cs typeface="Inter"/>
              <a:sym typeface="Inter"/>
            </a:endParaRPr>
          </a:p>
          <a:p>
            <a:pPr indent="-304800" lvl="1" marL="914400" rtl="0" algn="l">
              <a:lnSpc>
                <a:spcPct val="150000"/>
              </a:lnSpc>
              <a:spcBef>
                <a:spcPts val="0"/>
              </a:spcBef>
              <a:spcAft>
                <a:spcPts val="0"/>
              </a:spcAft>
              <a:buClr>
                <a:srgbClr val="000000"/>
              </a:buClr>
              <a:buSzPts val="1200"/>
              <a:buFont typeface="Inter"/>
              <a:buChar char="○"/>
            </a:pPr>
            <a:r>
              <a:rPr lang="en" sz="1200">
                <a:latin typeface="Inter"/>
                <a:ea typeface="Inter"/>
                <a:cs typeface="Inter"/>
                <a:sym typeface="Inter"/>
              </a:rPr>
              <a:t>unsplash.com</a:t>
            </a:r>
            <a:endParaRPr sz="1200">
              <a:latin typeface="Inter"/>
              <a:ea typeface="Inter"/>
              <a:cs typeface="Inter"/>
              <a:sym typeface="Inter"/>
            </a:endParaRPr>
          </a:p>
          <a:p>
            <a:pPr indent="-304800" lvl="1" marL="914400" rtl="0" algn="l">
              <a:lnSpc>
                <a:spcPct val="150000"/>
              </a:lnSpc>
              <a:spcBef>
                <a:spcPts val="0"/>
              </a:spcBef>
              <a:spcAft>
                <a:spcPts val="0"/>
              </a:spcAft>
              <a:buClr>
                <a:schemeClr val="dk1"/>
              </a:buClr>
              <a:buSzPts val="1200"/>
              <a:buFont typeface="Inter"/>
              <a:buChar char="○"/>
            </a:pPr>
            <a:r>
              <a:rPr lang="en" sz="1200">
                <a:latin typeface="Inter"/>
                <a:ea typeface="Inter"/>
                <a:cs typeface="Inter"/>
                <a:sym typeface="Inter"/>
              </a:rPr>
              <a:t>pexels.com</a:t>
            </a:r>
            <a:br>
              <a:rPr lang="en" sz="1200">
                <a:latin typeface="Inter"/>
                <a:ea typeface="Inter"/>
                <a:cs typeface="Inter"/>
                <a:sym typeface="Inter"/>
              </a:rPr>
            </a:br>
            <a:endParaRPr sz="1200">
              <a:latin typeface="Inter"/>
              <a:ea typeface="Inter"/>
              <a:cs typeface="Inter"/>
              <a:sym typeface="Inter"/>
            </a:endParaRPr>
          </a:p>
          <a:p>
            <a:pPr indent="-304800" lvl="0" marL="292608" rtl="0" algn="l">
              <a:lnSpc>
                <a:spcPct val="150000"/>
              </a:lnSpc>
              <a:spcBef>
                <a:spcPts val="0"/>
              </a:spcBef>
              <a:spcAft>
                <a:spcPts val="0"/>
              </a:spcAft>
              <a:buClr>
                <a:srgbClr val="000000"/>
              </a:buClr>
              <a:buSzPts val="1200"/>
              <a:buFont typeface="Inter"/>
              <a:buChar char="●"/>
            </a:pPr>
            <a:r>
              <a:rPr lang="en" sz="1200">
                <a:latin typeface="Inter"/>
                <a:ea typeface="Inter"/>
                <a:cs typeface="Inter"/>
                <a:sym typeface="Inter"/>
              </a:rPr>
              <a:t>Speed testing your site</a:t>
            </a:r>
            <a:endParaRPr sz="1200">
              <a:latin typeface="Inter"/>
              <a:ea typeface="Inter"/>
              <a:cs typeface="Inter"/>
              <a:sym typeface="Inter"/>
            </a:endParaRPr>
          </a:p>
          <a:p>
            <a:pPr indent="-304800" lvl="1" marL="914400" rtl="0" algn="l">
              <a:lnSpc>
                <a:spcPct val="150000"/>
              </a:lnSpc>
              <a:spcBef>
                <a:spcPts val="0"/>
              </a:spcBef>
              <a:spcAft>
                <a:spcPts val="0"/>
              </a:spcAft>
              <a:buClr>
                <a:schemeClr val="dk1"/>
              </a:buClr>
              <a:buSzPts val="1200"/>
              <a:buFont typeface="Inter"/>
              <a:buChar char="○"/>
            </a:pPr>
            <a:r>
              <a:rPr lang="en" sz="1200">
                <a:latin typeface="Inter"/>
                <a:ea typeface="Inter"/>
                <a:cs typeface="Inter"/>
                <a:sym typeface="Inter"/>
              </a:rPr>
              <a:t>g</a:t>
            </a:r>
            <a:r>
              <a:rPr lang="en" sz="1200">
                <a:latin typeface="Inter"/>
                <a:ea typeface="Inter"/>
                <a:cs typeface="Inter"/>
                <a:sym typeface="Inter"/>
              </a:rPr>
              <a:t>tmetrix.com</a:t>
            </a:r>
            <a:endParaRPr sz="1200">
              <a:latin typeface="Inter"/>
              <a:ea typeface="Inter"/>
              <a:cs typeface="Inter"/>
              <a:sym typeface="Inter"/>
            </a:endParaRPr>
          </a:p>
          <a:p>
            <a:pPr indent="-304800" lvl="1" marL="914400" rtl="0" algn="l">
              <a:lnSpc>
                <a:spcPct val="150000"/>
              </a:lnSpc>
              <a:spcBef>
                <a:spcPts val="0"/>
              </a:spcBef>
              <a:spcAft>
                <a:spcPts val="0"/>
              </a:spcAft>
              <a:buClr>
                <a:schemeClr val="dk1"/>
              </a:buClr>
              <a:buSzPts val="1200"/>
              <a:buFont typeface="Inter"/>
              <a:buChar char="○"/>
            </a:pPr>
            <a:r>
              <a:rPr lang="en" sz="1200">
                <a:latin typeface="Inter"/>
                <a:ea typeface="Inter"/>
                <a:cs typeface="Inter"/>
                <a:sym typeface="Inter"/>
              </a:rPr>
              <a:t>tools.pingdom.com</a:t>
            </a:r>
            <a:br>
              <a:rPr lang="en" sz="1200">
                <a:latin typeface="Inter"/>
                <a:ea typeface="Inter"/>
                <a:cs typeface="Inter"/>
                <a:sym typeface="Inter"/>
              </a:rPr>
            </a:br>
            <a:endParaRPr sz="1200">
              <a:latin typeface="Inter"/>
              <a:ea typeface="Inter"/>
              <a:cs typeface="Inter"/>
              <a:sym typeface="Inter"/>
            </a:endParaRPr>
          </a:p>
          <a:p>
            <a:pPr indent="-304800" lvl="0" marL="292608" rtl="0" algn="l">
              <a:lnSpc>
                <a:spcPct val="150000"/>
              </a:lnSpc>
              <a:spcBef>
                <a:spcPts val="0"/>
              </a:spcBef>
              <a:spcAft>
                <a:spcPts val="0"/>
              </a:spcAft>
              <a:buClr>
                <a:srgbClr val="000000"/>
              </a:buClr>
              <a:buSzPts val="1200"/>
              <a:buFont typeface="Inter"/>
              <a:buChar char="●"/>
            </a:pPr>
            <a:r>
              <a:rPr lang="en" sz="1200">
                <a:latin typeface="Inter"/>
                <a:ea typeface="Inter"/>
                <a:cs typeface="Inter"/>
                <a:sym typeface="Inter"/>
              </a:rPr>
              <a:t>HTTPS validating your site</a:t>
            </a:r>
            <a:endParaRPr sz="1200">
              <a:latin typeface="Inter"/>
              <a:ea typeface="Inter"/>
              <a:cs typeface="Inter"/>
              <a:sym typeface="Inter"/>
            </a:endParaRPr>
          </a:p>
          <a:p>
            <a:pPr indent="-304800" lvl="1" marL="914400" rtl="0" algn="l">
              <a:lnSpc>
                <a:spcPct val="150000"/>
              </a:lnSpc>
              <a:spcBef>
                <a:spcPts val="0"/>
              </a:spcBef>
              <a:spcAft>
                <a:spcPts val="0"/>
              </a:spcAft>
              <a:buClr>
                <a:srgbClr val="000000"/>
              </a:buClr>
              <a:buSzPts val="1200"/>
              <a:buFont typeface="Inter"/>
              <a:buChar char="○"/>
            </a:pPr>
            <a:r>
              <a:rPr lang="en" sz="1200">
                <a:latin typeface="Inter"/>
                <a:ea typeface="Inter"/>
                <a:cs typeface="Inter"/>
                <a:sym typeface="Inter"/>
              </a:rPr>
              <a:t>whynopadlock.com</a:t>
            </a:r>
            <a:br>
              <a:rPr lang="en" sz="1200">
                <a:latin typeface="Inter"/>
                <a:ea typeface="Inter"/>
                <a:cs typeface="Inter"/>
                <a:sym typeface="Inter"/>
              </a:rPr>
            </a:br>
            <a:endParaRPr sz="1200">
              <a:latin typeface="Inter"/>
              <a:ea typeface="Inter"/>
              <a:cs typeface="Inter"/>
              <a:sym typeface="Inter"/>
            </a:endParaRPr>
          </a:p>
          <a:p>
            <a:pPr indent="-304800" lvl="0" marL="292608" rtl="0" algn="l">
              <a:lnSpc>
                <a:spcPct val="150000"/>
              </a:lnSpc>
              <a:spcBef>
                <a:spcPts val="0"/>
              </a:spcBef>
              <a:spcAft>
                <a:spcPts val="0"/>
              </a:spcAft>
              <a:buClr>
                <a:srgbClr val="000000"/>
              </a:buClr>
              <a:buSzPts val="1200"/>
              <a:buFont typeface="Inter"/>
              <a:buChar char="●"/>
            </a:pPr>
            <a:r>
              <a:rPr lang="en" sz="1200">
                <a:latin typeface="Inter"/>
                <a:ea typeface="Inter"/>
                <a:cs typeface="Inter"/>
                <a:sym typeface="Inter"/>
              </a:rPr>
              <a:t>Conferences</a:t>
            </a:r>
            <a:endParaRPr sz="1200">
              <a:latin typeface="Inter"/>
              <a:ea typeface="Inter"/>
              <a:cs typeface="Inter"/>
              <a:sym typeface="Inter"/>
            </a:endParaRPr>
          </a:p>
          <a:p>
            <a:pPr indent="-304800" lvl="1" marL="914400" rtl="0" algn="l">
              <a:lnSpc>
                <a:spcPct val="150000"/>
              </a:lnSpc>
              <a:spcBef>
                <a:spcPts val="0"/>
              </a:spcBef>
              <a:spcAft>
                <a:spcPts val="0"/>
              </a:spcAft>
              <a:buClr>
                <a:schemeClr val="dk1"/>
              </a:buClr>
              <a:buSzPts val="1200"/>
              <a:buFont typeface="Inter"/>
              <a:buChar char="○"/>
            </a:pPr>
            <a:r>
              <a:rPr lang="en" sz="1200">
                <a:latin typeface="Inter"/>
                <a:ea typeface="Inter"/>
                <a:cs typeface="Inter"/>
                <a:sym typeface="Inter"/>
              </a:rPr>
              <a:t>central.wordcamp.org</a:t>
            </a:r>
            <a:endParaRPr sz="1200">
              <a:latin typeface="Inter"/>
              <a:ea typeface="Inter"/>
              <a:cs typeface="Inter"/>
              <a:sym typeface="Inter"/>
            </a:endParaRPr>
          </a:p>
          <a:p>
            <a:pPr indent="-304800" lvl="1" marL="914400" rtl="0" algn="l">
              <a:lnSpc>
                <a:spcPct val="150000"/>
              </a:lnSpc>
              <a:spcBef>
                <a:spcPts val="0"/>
              </a:spcBef>
              <a:spcAft>
                <a:spcPts val="0"/>
              </a:spcAft>
              <a:buClr>
                <a:schemeClr val="dk1"/>
              </a:buClr>
              <a:buSzPts val="1200"/>
              <a:buFont typeface="Inter"/>
              <a:buChar char="○"/>
            </a:pPr>
            <a:r>
              <a:rPr lang="en" sz="1200">
                <a:latin typeface="Inter"/>
                <a:ea typeface="Inter"/>
                <a:cs typeface="Inter"/>
                <a:sym typeface="Inter"/>
              </a:rPr>
              <a:t>Midwest PHP</a:t>
            </a:r>
            <a:endParaRPr sz="1200">
              <a:latin typeface="Inter"/>
              <a:ea typeface="Inter"/>
              <a:cs typeface="Inter"/>
              <a:sym typeface="Inter"/>
            </a:endParaRPr>
          </a:p>
          <a:p>
            <a:pPr indent="0" lvl="0" marL="0" rtl="0" algn="l">
              <a:lnSpc>
                <a:spcPct val="150000"/>
              </a:lnSpc>
              <a:spcBef>
                <a:spcPts val="0"/>
              </a:spcBef>
              <a:spcAft>
                <a:spcPts val="0"/>
              </a:spcAft>
              <a:buNone/>
            </a:pPr>
            <a:r>
              <a:t/>
            </a:r>
            <a:endParaRPr sz="1200">
              <a:latin typeface="Inter"/>
              <a:ea typeface="Inter"/>
              <a:cs typeface="Inter"/>
              <a:sym typeface="Inte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2855"/>
        </a:solidFill>
      </p:bgPr>
    </p:bg>
    <p:spTree>
      <p:nvGrpSpPr>
        <p:cNvPr id="757" name="Shape 757"/>
        <p:cNvGrpSpPr/>
        <p:nvPr/>
      </p:nvGrpSpPr>
      <p:grpSpPr>
        <a:xfrm>
          <a:off x="0" y="0"/>
          <a:ext cx="0" cy="0"/>
          <a:chOff x="0" y="0"/>
          <a:chExt cx="0" cy="0"/>
        </a:xfrm>
      </p:grpSpPr>
      <p:sp>
        <p:nvSpPr>
          <p:cNvPr id="758" name="Google Shape;758;p91"/>
          <p:cNvSpPr txBox="1"/>
          <p:nvPr/>
        </p:nvSpPr>
        <p:spPr>
          <a:xfrm>
            <a:off x="6246325" y="-182500"/>
            <a:ext cx="5032800" cy="280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async function call_ringout()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try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var resp = await platform.post('/restapi/v1.0/account/~/extension/~/ring-out',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'from': { 'phoneNumber': RINGCENTRAL_USERNAME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'to': { 'phoneNumber': RECIPIENT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'playPrompt': false</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var jsonObj = await resp.json()</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console.log("Call placed. Call status: " + jsonObj.status.callStatus)</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 catch (e)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console.log(e.message)</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a:t>
            </a:r>
            <a:endParaRPr sz="1000">
              <a:solidFill>
                <a:srgbClr val="0684BC"/>
              </a:solidFill>
            </a:endParaRPr>
          </a:p>
        </p:txBody>
      </p:sp>
      <p:sp>
        <p:nvSpPr>
          <p:cNvPr id="759" name="Google Shape;759;p91"/>
          <p:cNvSpPr txBox="1"/>
          <p:nvPr>
            <p:ph type="title"/>
          </p:nvPr>
        </p:nvSpPr>
        <p:spPr>
          <a:xfrm>
            <a:off x="364975" y="1427850"/>
            <a:ext cx="4119000" cy="921000"/>
          </a:xfrm>
          <a:prstGeom prst="rect">
            <a:avLst/>
          </a:prstGeom>
        </p:spPr>
        <p:txBody>
          <a:bodyPr anchorCtr="0" anchor="t" bIns="0" lIns="0" spcFirstLastPara="1" rIns="0" wrap="square" tIns="0">
            <a:spAutoFit/>
          </a:bodyPr>
          <a:lstStyle/>
          <a:p>
            <a:pPr indent="0" lvl="0" marL="0" rtl="0" algn="ctr">
              <a:lnSpc>
                <a:spcPct val="88000"/>
              </a:lnSpc>
              <a:spcBef>
                <a:spcPts val="0"/>
              </a:spcBef>
              <a:spcAft>
                <a:spcPts val="0"/>
              </a:spcAft>
              <a:buNone/>
            </a:pPr>
            <a:r>
              <a:rPr lang="en">
                <a:solidFill>
                  <a:schemeClr val="lt1"/>
                </a:solidFill>
              </a:rPr>
              <a:t>Trivia</a:t>
            </a:r>
            <a:endParaRPr>
              <a:solidFill>
                <a:schemeClr val="lt1"/>
              </a:solidFill>
            </a:endParaRPr>
          </a:p>
          <a:p>
            <a:pPr indent="0" lvl="0" marL="0" rtl="0" algn="l">
              <a:lnSpc>
                <a:spcPct val="88000"/>
              </a:lnSpc>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63" name="Shape 763"/>
        <p:cNvGrpSpPr/>
        <p:nvPr/>
      </p:nvGrpSpPr>
      <p:grpSpPr>
        <a:xfrm>
          <a:off x="0" y="0"/>
          <a:ext cx="0" cy="0"/>
          <a:chOff x="0" y="0"/>
          <a:chExt cx="0" cy="0"/>
        </a:xfrm>
      </p:grpSpPr>
      <p:sp>
        <p:nvSpPr>
          <p:cNvPr id="764" name="Google Shape;764;p92"/>
          <p:cNvSpPr txBox="1"/>
          <p:nvPr>
            <p:ph type="title"/>
          </p:nvPr>
        </p:nvSpPr>
        <p:spPr>
          <a:xfrm>
            <a:off x="4660162" y="424950"/>
            <a:ext cx="4121100" cy="3078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rPr lang="en">
                <a:solidFill>
                  <a:srgbClr val="000000"/>
                </a:solidFill>
              </a:rPr>
              <a:t>Trivia Question</a:t>
            </a:r>
            <a:endParaRPr>
              <a:solidFill>
                <a:srgbClr val="FF0000"/>
              </a:solidFill>
            </a:endParaRPr>
          </a:p>
        </p:txBody>
      </p:sp>
      <p:sp>
        <p:nvSpPr>
          <p:cNvPr id="765" name="Google Shape;765;p92"/>
          <p:cNvSpPr txBox="1"/>
          <p:nvPr>
            <p:ph idx="1" type="subTitle"/>
          </p:nvPr>
        </p:nvSpPr>
        <p:spPr>
          <a:xfrm>
            <a:off x="5112175" y="1172125"/>
            <a:ext cx="3396600" cy="2515800"/>
          </a:xfrm>
          <a:prstGeom prst="rect">
            <a:avLst/>
          </a:prstGeom>
        </p:spPr>
        <p:txBody>
          <a:bodyPr anchorCtr="0" anchor="t" bIns="91425" lIns="0" spcFirstLastPara="1" rIns="91425" wrap="square" tIns="91425">
            <a:noAutofit/>
          </a:bodyPr>
          <a:lstStyle/>
          <a:p>
            <a:pPr indent="0" lvl="0" marL="0" rtl="0" algn="l">
              <a:lnSpc>
                <a:spcPct val="115000"/>
              </a:lnSpc>
              <a:spcBef>
                <a:spcPts val="0"/>
              </a:spcBef>
              <a:spcAft>
                <a:spcPts val="1200"/>
              </a:spcAft>
              <a:buNone/>
            </a:pPr>
            <a:r>
              <a:rPr lang="en" sz="1200"/>
              <a:t>  </a:t>
            </a:r>
            <a:endParaRPr sz="1200"/>
          </a:p>
        </p:txBody>
      </p:sp>
      <p:sp>
        <p:nvSpPr>
          <p:cNvPr id="766" name="Google Shape;766;p92"/>
          <p:cNvSpPr/>
          <p:nvPr/>
        </p:nvSpPr>
        <p:spPr>
          <a:xfrm>
            <a:off x="8064400" y="4777325"/>
            <a:ext cx="757800" cy="136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7" name="Google Shape;767;p92"/>
          <p:cNvPicPr preferRelativeResize="0"/>
          <p:nvPr/>
        </p:nvPicPr>
        <p:blipFill>
          <a:blip r:embed="rId3">
            <a:alphaModFix/>
          </a:blip>
          <a:stretch>
            <a:fillRect/>
          </a:stretch>
        </p:blipFill>
        <p:spPr>
          <a:xfrm>
            <a:off x="7313684" y="4785829"/>
            <a:ext cx="1459077" cy="1702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71" name="Shape 771"/>
        <p:cNvGrpSpPr/>
        <p:nvPr/>
      </p:nvGrpSpPr>
      <p:grpSpPr>
        <a:xfrm>
          <a:off x="0" y="0"/>
          <a:ext cx="0" cy="0"/>
          <a:chOff x="0" y="0"/>
          <a:chExt cx="0" cy="0"/>
        </a:xfrm>
      </p:grpSpPr>
      <p:sp>
        <p:nvSpPr>
          <p:cNvPr id="772" name="Google Shape;772;p93"/>
          <p:cNvSpPr txBox="1"/>
          <p:nvPr>
            <p:ph type="title"/>
          </p:nvPr>
        </p:nvSpPr>
        <p:spPr>
          <a:xfrm>
            <a:off x="362787" y="218900"/>
            <a:ext cx="4121100" cy="3078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rPr lang="en">
                <a:solidFill>
                  <a:srgbClr val="000000"/>
                </a:solidFill>
              </a:rPr>
              <a:t>Trivia Question # 2</a:t>
            </a:r>
            <a:endParaRPr>
              <a:solidFill>
                <a:srgbClr val="FF0000"/>
              </a:solidFill>
            </a:endParaRPr>
          </a:p>
        </p:txBody>
      </p:sp>
      <p:sp>
        <p:nvSpPr>
          <p:cNvPr id="773" name="Google Shape;773;p93"/>
          <p:cNvSpPr txBox="1"/>
          <p:nvPr>
            <p:ph idx="1" type="subTitle"/>
          </p:nvPr>
        </p:nvSpPr>
        <p:spPr>
          <a:xfrm>
            <a:off x="362775" y="925350"/>
            <a:ext cx="3228900" cy="3432000"/>
          </a:xfrm>
          <a:prstGeom prst="rect">
            <a:avLst/>
          </a:prstGeom>
        </p:spPr>
        <p:txBody>
          <a:bodyPr anchorCtr="0" anchor="t" bIns="91425" lIns="0" spcFirstLastPara="1" rIns="91425" wrap="square" tIns="91425">
            <a:noAutofit/>
          </a:bodyPr>
          <a:lstStyle/>
          <a:p>
            <a:pPr indent="0" lvl="0" marL="0" rtl="0" algn="l">
              <a:lnSpc>
                <a:spcPct val="115000"/>
              </a:lnSpc>
              <a:spcBef>
                <a:spcPts val="0"/>
              </a:spcBef>
              <a:spcAft>
                <a:spcPts val="1200"/>
              </a:spcAft>
              <a:buNone/>
            </a:pPr>
            <a:r>
              <a:rPr lang="en" sz="1200"/>
              <a:t> </a:t>
            </a:r>
            <a:endParaRPr sz="1200"/>
          </a:p>
        </p:txBody>
      </p:sp>
      <p:sp>
        <p:nvSpPr>
          <p:cNvPr id="774" name="Google Shape;774;p93"/>
          <p:cNvSpPr/>
          <p:nvPr/>
        </p:nvSpPr>
        <p:spPr>
          <a:xfrm>
            <a:off x="8064400" y="4777325"/>
            <a:ext cx="757800" cy="136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5" name="Google Shape;775;p93"/>
          <p:cNvPicPr preferRelativeResize="0"/>
          <p:nvPr/>
        </p:nvPicPr>
        <p:blipFill>
          <a:blip r:embed="rId3">
            <a:alphaModFix/>
          </a:blip>
          <a:stretch>
            <a:fillRect/>
          </a:stretch>
        </p:blipFill>
        <p:spPr>
          <a:xfrm>
            <a:off x="7313684" y="4785829"/>
            <a:ext cx="1459077" cy="1702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2855"/>
        </a:solidFill>
      </p:bgPr>
    </p:bg>
    <p:spTree>
      <p:nvGrpSpPr>
        <p:cNvPr id="779" name="Shape 779"/>
        <p:cNvGrpSpPr/>
        <p:nvPr/>
      </p:nvGrpSpPr>
      <p:grpSpPr>
        <a:xfrm>
          <a:off x="0" y="0"/>
          <a:ext cx="0" cy="0"/>
          <a:chOff x="0" y="0"/>
          <a:chExt cx="0" cy="0"/>
        </a:xfrm>
      </p:grpSpPr>
      <p:sp>
        <p:nvSpPr>
          <p:cNvPr id="780" name="Google Shape;780;p94"/>
          <p:cNvSpPr txBox="1"/>
          <p:nvPr/>
        </p:nvSpPr>
        <p:spPr>
          <a:xfrm>
            <a:off x="6246325" y="-182500"/>
            <a:ext cx="5032800" cy="280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async function call_ringout()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try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var resp = await platform.post('/restapi/v1.0/account/~/extension/~/ring-out',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'from': { 'phoneNumber': RINGCENTRAL_USERNAME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'to': { 'phoneNumber': RECIPIENT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'playPrompt': false</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var jsonObj = await resp.json()</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console.log("Call placed. Call status: " + jsonObj.status.callStatus)</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 catch (e)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console.log(e.message)</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a:t>
            </a:r>
            <a:endParaRPr sz="1000">
              <a:solidFill>
                <a:srgbClr val="0684BC"/>
              </a:solidFill>
            </a:endParaRPr>
          </a:p>
        </p:txBody>
      </p:sp>
      <p:sp>
        <p:nvSpPr>
          <p:cNvPr id="781" name="Google Shape;781;p94"/>
          <p:cNvSpPr txBox="1"/>
          <p:nvPr>
            <p:ph type="title"/>
          </p:nvPr>
        </p:nvSpPr>
        <p:spPr>
          <a:xfrm>
            <a:off x="364975" y="1427850"/>
            <a:ext cx="4119000" cy="921000"/>
          </a:xfrm>
          <a:prstGeom prst="rect">
            <a:avLst/>
          </a:prstGeom>
        </p:spPr>
        <p:txBody>
          <a:bodyPr anchorCtr="0" anchor="t" bIns="0" lIns="0" spcFirstLastPara="1" rIns="0" wrap="square" tIns="0">
            <a:spAutoFit/>
          </a:bodyPr>
          <a:lstStyle/>
          <a:p>
            <a:pPr indent="0" lvl="0" marL="0" rtl="0" algn="ctr">
              <a:lnSpc>
                <a:spcPct val="88000"/>
              </a:lnSpc>
              <a:spcBef>
                <a:spcPts val="0"/>
              </a:spcBef>
              <a:spcAft>
                <a:spcPts val="0"/>
              </a:spcAft>
              <a:buNone/>
            </a:pPr>
            <a:r>
              <a:rPr lang="en">
                <a:solidFill>
                  <a:schemeClr val="lt1"/>
                </a:solidFill>
              </a:rPr>
              <a:t>Q &amp; A Time</a:t>
            </a:r>
            <a:endParaRPr>
              <a:solidFill>
                <a:schemeClr val="lt1"/>
              </a:solidFill>
            </a:endParaRPr>
          </a:p>
          <a:p>
            <a:pPr indent="0" lvl="0" marL="0" rtl="0" algn="l">
              <a:lnSpc>
                <a:spcPct val="88000"/>
              </a:lnSpc>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2855"/>
        </a:solidFill>
      </p:bgPr>
    </p:bg>
    <p:spTree>
      <p:nvGrpSpPr>
        <p:cNvPr id="785" name="Shape 785"/>
        <p:cNvGrpSpPr/>
        <p:nvPr/>
      </p:nvGrpSpPr>
      <p:grpSpPr>
        <a:xfrm>
          <a:off x="0" y="0"/>
          <a:ext cx="0" cy="0"/>
          <a:chOff x="0" y="0"/>
          <a:chExt cx="0" cy="0"/>
        </a:xfrm>
      </p:grpSpPr>
      <p:sp>
        <p:nvSpPr>
          <p:cNvPr id="786" name="Google Shape;786;p95"/>
          <p:cNvSpPr txBox="1"/>
          <p:nvPr/>
        </p:nvSpPr>
        <p:spPr>
          <a:xfrm>
            <a:off x="338550" y="757398"/>
            <a:ext cx="6534900" cy="633900"/>
          </a:xfrm>
          <a:prstGeom prst="rect">
            <a:avLst/>
          </a:prstGeom>
          <a:noFill/>
          <a:ln>
            <a:noFill/>
          </a:ln>
        </p:spPr>
        <p:txBody>
          <a:bodyPr anchorCtr="0" anchor="t" bIns="0" lIns="0" spcFirstLastPara="1" rIns="0" wrap="square" tIns="0">
            <a:noAutofit/>
          </a:bodyPr>
          <a:lstStyle/>
          <a:p>
            <a:pPr indent="0" lvl="0" marL="0" rtl="0" algn="l">
              <a:lnSpc>
                <a:spcPct val="86000"/>
              </a:lnSpc>
              <a:spcBef>
                <a:spcPts val="0"/>
              </a:spcBef>
              <a:spcAft>
                <a:spcPts val="0"/>
              </a:spcAft>
              <a:buNone/>
            </a:pPr>
            <a:r>
              <a:rPr lang="en" sz="4800">
                <a:solidFill>
                  <a:srgbClr val="F4F4F4"/>
                </a:solidFill>
                <a:latin typeface="Inter"/>
                <a:ea typeface="Inter"/>
                <a:cs typeface="Inter"/>
                <a:sym typeface="Inter"/>
              </a:rPr>
              <a:t>Thank you.</a:t>
            </a:r>
            <a:endParaRPr sz="4800">
              <a:solidFill>
                <a:srgbClr val="F4F4F4"/>
              </a:solidFill>
              <a:latin typeface="Inter"/>
              <a:ea typeface="Inter"/>
              <a:cs typeface="Inter"/>
              <a:sym typeface="Inter"/>
            </a:endParaRPr>
          </a:p>
          <a:p>
            <a:pPr indent="0" lvl="0" marL="0" rtl="0" algn="l">
              <a:lnSpc>
                <a:spcPct val="86000"/>
              </a:lnSpc>
              <a:spcBef>
                <a:spcPts val="0"/>
              </a:spcBef>
              <a:spcAft>
                <a:spcPts val="0"/>
              </a:spcAft>
              <a:buNone/>
            </a:pPr>
            <a:r>
              <a:t/>
            </a:r>
            <a:endParaRPr sz="4800">
              <a:solidFill>
                <a:srgbClr val="F4F4F4"/>
              </a:solidFill>
              <a:latin typeface="Inter"/>
              <a:ea typeface="Inter"/>
              <a:cs typeface="Inter"/>
              <a:sym typeface="Inter"/>
            </a:endParaRPr>
          </a:p>
          <a:p>
            <a:pPr indent="0" lvl="0" marL="0" rtl="0" algn="l">
              <a:lnSpc>
                <a:spcPct val="86000"/>
              </a:lnSpc>
              <a:spcBef>
                <a:spcPts val="0"/>
              </a:spcBef>
              <a:spcAft>
                <a:spcPts val="0"/>
              </a:spcAft>
              <a:buNone/>
            </a:pPr>
            <a:br>
              <a:rPr lang="en" sz="2400">
                <a:solidFill>
                  <a:srgbClr val="F4F4F4"/>
                </a:solidFill>
                <a:latin typeface="Inter"/>
                <a:ea typeface="Inter"/>
                <a:cs typeface="Inter"/>
                <a:sym typeface="Inter"/>
              </a:rPr>
            </a:br>
            <a:r>
              <a:rPr lang="en" sz="2400">
                <a:solidFill>
                  <a:srgbClr val="F4F4F4"/>
                </a:solidFill>
                <a:latin typeface="Inter"/>
                <a:ea typeface="Inter"/>
                <a:cs typeface="Inter"/>
                <a:sym typeface="Inter"/>
              </a:rPr>
              <a:t>peter@paladin-bs.com</a:t>
            </a:r>
            <a:endParaRPr sz="2400">
              <a:solidFill>
                <a:srgbClr val="F4F4F4"/>
              </a:solidFill>
              <a:latin typeface="Inter"/>
              <a:ea typeface="Inter"/>
              <a:cs typeface="Inter"/>
              <a:sym typeface="Inter"/>
            </a:endParaRPr>
          </a:p>
          <a:p>
            <a:pPr indent="0" lvl="0" marL="0" rtl="0" algn="l">
              <a:lnSpc>
                <a:spcPct val="150000"/>
              </a:lnSpc>
              <a:spcBef>
                <a:spcPts val="0"/>
              </a:spcBef>
              <a:spcAft>
                <a:spcPts val="0"/>
              </a:spcAft>
              <a:buNone/>
            </a:pPr>
            <a:r>
              <a:t/>
            </a:r>
            <a:endParaRPr sz="1800">
              <a:solidFill>
                <a:srgbClr val="F4F4F4"/>
              </a:solidFill>
              <a:latin typeface="Inter"/>
              <a:ea typeface="Inter"/>
              <a:cs typeface="Inter"/>
              <a:sym typeface="Inter"/>
            </a:endParaRPr>
          </a:p>
          <a:p>
            <a:pPr indent="0" lvl="0" marL="0" rtl="0" algn="l">
              <a:lnSpc>
                <a:spcPct val="150000"/>
              </a:lnSpc>
              <a:spcBef>
                <a:spcPts val="0"/>
              </a:spcBef>
              <a:spcAft>
                <a:spcPts val="0"/>
              </a:spcAft>
              <a:buNone/>
            </a:pPr>
            <a:br>
              <a:rPr lang="en" sz="1800">
                <a:solidFill>
                  <a:srgbClr val="F4F4F4"/>
                </a:solidFill>
                <a:latin typeface="Inter"/>
                <a:ea typeface="Inter"/>
                <a:cs typeface="Inter"/>
                <a:sym typeface="Inter"/>
              </a:rPr>
            </a:br>
            <a:r>
              <a:rPr lang="en" sz="1800">
                <a:solidFill>
                  <a:srgbClr val="F4F4F4"/>
                </a:solidFill>
                <a:latin typeface="Inter"/>
                <a:ea typeface="Inter"/>
                <a:cs typeface="Inter"/>
                <a:sym typeface="Inter"/>
              </a:rPr>
              <a:t>developers.ringcentral.com</a:t>
            </a:r>
            <a:endParaRPr sz="1800">
              <a:solidFill>
                <a:srgbClr val="F4F4F4"/>
              </a:solidFill>
              <a:latin typeface="Inter"/>
              <a:ea typeface="Inter"/>
              <a:cs typeface="Inter"/>
              <a:sym typeface="Inter"/>
            </a:endParaRPr>
          </a:p>
        </p:txBody>
      </p:sp>
      <p:sp>
        <p:nvSpPr>
          <p:cNvPr id="787" name="Google Shape;787;p95"/>
          <p:cNvSpPr txBox="1"/>
          <p:nvPr/>
        </p:nvSpPr>
        <p:spPr>
          <a:xfrm>
            <a:off x="365212" y="4787750"/>
            <a:ext cx="986100" cy="93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1600"/>
              </a:spcAft>
              <a:buClr>
                <a:srgbClr val="000000"/>
              </a:buClr>
              <a:buSzPts val="600"/>
              <a:buFont typeface="Arial"/>
              <a:buNone/>
            </a:pPr>
            <a:r>
              <a:rPr i="0" lang="en" sz="600" u="none" cap="none" strike="noStrike">
                <a:solidFill>
                  <a:srgbClr val="FFFFFF"/>
                </a:solidFill>
                <a:latin typeface="Inter"/>
                <a:ea typeface="Inter"/>
                <a:cs typeface="Inter"/>
                <a:sym typeface="Inter"/>
              </a:rPr>
              <a:t>Friday, January 01, 2021</a:t>
            </a:r>
            <a:endParaRPr i="0" sz="600" u="none" cap="none" strike="noStrike">
              <a:solidFill>
                <a:srgbClr val="FFFFFF"/>
              </a:solidFill>
              <a:latin typeface="Inter"/>
              <a:ea typeface="Inter"/>
              <a:cs typeface="Inter"/>
              <a:sym typeface="Inter"/>
            </a:endParaRPr>
          </a:p>
        </p:txBody>
      </p:sp>
      <p:sp>
        <p:nvSpPr>
          <p:cNvPr id="788" name="Google Shape;788;p95"/>
          <p:cNvSpPr/>
          <p:nvPr/>
        </p:nvSpPr>
        <p:spPr>
          <a:xfrm>
            <a:off x="274650" y="177075"/>
            <a:ext cx="1168500" cy="325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9" name="Google Shape;789;p95"/>
          <p:cNvPicPr preferRelativeResize="0"/>
          <p:nvPr/>
        </p:nvPicPr>
        <p:blipFill>
          <a:blip r:embed="rId3">
            <a:alphaModFix/>
          </a:blip>
          <a:stretch>
            <a:fillRect/>
          </a:stretch>
        </p:blipFill>
        <p:spPr>
          <a:xfrm>
            <a:off x="368724" y="278625"/>
            <a:ext cx="2148675" cy="250751"/>
          </a:xfrm>
          <a:prstGeom prst="rect">
            <a:avLst/>
          </a:prstGeom>
          <a:noFill/>
          <a:ln>
            <a:noFill/>
          </a:ln>
        </p:spPr>
      </p:pic>
      <p:sp>
        <p:nvSpPr>
          <p:cNvPr id="790" name="Google Shape;790;p95"/>
          <p:cNvSpPr/>
          <p:nvPr/>
        </p:nvSpPr>
        <p:spPr>
          <a:xfrm>
            <a:off x="212900" y="4624050"/>
            <a:ext cx="3284400" cy="400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95"/>
          <p:cNvSpPr txBox="1"/>
          <p:nvPr/>
        </p:nvSpPr>
        <p:spPr>
          <a:xfrm>
            <a:off x="6246325" y="-182500"/>
            <a:ext cx="5032800" cy="280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async function call_ringout()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try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var resp = await platform.post('/restapi/v1.0/account/~/extension/~/ring-out',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'from': { 'phoneNumber': RINGCENTRAL_USERNAME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'to': { 'phoneNumber': RECIPIENT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'playPrompt': false</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var jsonObj = await resp.json()</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console.log("Call placed. Call status: " + jsonObj.status.callStatus)</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 catch (e)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console.log(e.message)</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a:t>
            </a:r>
            <a:endParaRPr sz="1000">
              <a:solidFill>
                <a:srgbClr val="0684BC"/>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59" name="Shape 459"/>
        <p:cNvGrpSpPr/>
        <p:nvPr/>
      </p:nvGrpSpPr>
      <p:grpSpPr>
        <a:xfrm>
          <a:off x="0" y="0"/>
          <a:ext cx="0" cy="0"/>
          <a:chOff x="0" y="0"/>
          <a:chExt cx="0" cy="0"/>
        </a:xfrm>
      </p:grpSpPr>
      <p:sp>
        <p:nvSpPr>
          <p:cNvPr id="460" name="Google Shape;460;p51"/>
          <p:cNvSpPr txBox="1"/>
          <p:nvPr>
            <p:ph type="title"/>
          </p:nvPr>
        </p:nvSpPr>
        <p:spPr>
          <a:xfrm>
            <a:off x="362787" y="218900"/>
            <a:ext cx="4121100" cy="6156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rPr lang="en"/>
              <a:t>Plugin Development with API</a:t>
            </a:r>
            <a:br>
              <a:rPr lang="en"/>
            </a:br>
            <a:r>
              <a:rPr lang="en">
                <a:solidFill>
                  <a:srgbClr val="FF0000"/>
                </a:solidFill>
              </a:rPr>
              <a:t>Overview</a:t>
            </a:r>
            <a:endParaRPr>
              <a:solidFill>
                <a:srgbClr val="FF0000"/>
              </a:solidFill>
            </a:endParaRPr>
          </a:p>
        </p:txBody>
      </p:sp>
      <p:sp>
        <p:nvSpPr>
          <p:cNvPr id="461" name="Google Shape;461;p51"/>
          <p:cNvSpPr txBox="1"/>
          <p:nvPr>
            <p:ph idx="1" type="subTitle"/>
          </p:nvPr>
        </p:nvSpPr>
        <p:spPr>
          <a:xfrm>
            <a:off x="450250" y="1047450"/>
            <a:ext cx="3540900" cy="25851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sz="1200">
                <a:solidFill>
                  <a:srgbClr val="101518"/>
                </a:solidFill>
              </a:rPr>
              <a:t>We will be looking at how to use the RingCentral SMS API within WordPress. </a:t>
            </a:r>
            <a:endParaRPr sz="1200">
              <a:solidFill>
                <a:srgbClr val="101518"/>
              </a:solidFill>
            </a:endParaRPr>
          </a:p>
          <a:p>
            <a:pPr indent="0" lvl="0" marL="0" rtl="0" algn="l">
              <a:spcBef>
                <a:spcPts val="1200"/>
              </a:spcBef>
              <a:spcAft>
                <a:spcPts val="1200"/>
              </a:spcAft>
              <a:buNone/>
            </a:pPr>
            <a:r>
              <a:rPr lang="en" sz="1200">
                <a:solidFill>
                  <a:srgbClr val="101518"/>
                </a:solidFill>
              </a:rPr>
              <a:t>Specifically we will look at the steps to preparing the API and creating a small plugin that will interact with the API to send out SMS text messages. We will also take a look at the developer environment where we establish the connection to that specific part of the overall API ecosystem that RingCentral provides.</a:t>
            </a:r>
            <a:endParaRPr sz="1200"/>
          </a:p>
        </p:txBody>
      </p:sp>
      <p:sp>
        <p:nvSpPr>
          <p:cNvPr id="462" name="Google Shape;462;p51"/>
          <p:cNvSpPr/>
          <p:nvPr/>
        </p:nvSpPr>
        <p:spPr>
          <a:xfrm>
            <a:off x="8064400" y="4777325"/>
            <a:ext cx="757800" cy="136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3" name="Google Shape;463;p51"/>
          <p:cNvPicPr preferRelativeResize="0"/>
          <p:nvPr/>
        </p:nvPicPr>
        <p:blipFill>
          <a:blip r:embed="rId3">
            <a:alphaModFix/>
          </a:blip>
          <a:stretch>
            <a:fillRect/>
          </a:stretch>
        </p:blipFill>
        <p:spPr>
          <a:xfrm>
            <a:off x="7313684" y="4785829"/>
            <a:ext cx="1459077" cy="170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2"/>
          <p:cNvSpPr txBox="1"/>
          <p:nvPr/>
        </p:nvSpPr>
        <p:spPr>
          <a:xfrm>
            <a:off x="362750" y="2567343"/>
            <a:ext cx="1955100" cy="1898400"/>
          </a:xfrm>
          <a:prstGeom prst="rect">
            <a:avLst/>
          </a:prstGeom>
          <a:noFill/>
          <a:ln>
            <a:noFill/>
          </a:ln>
        </p:spPr>
        <p:txBody>
          <a:bodyPr anchorCtr="0" anchor="t" bIns="0" lIns="0" spcFirstLastPara="1" rIns="0" wrap="square" tIns="0">
            <a:spAutoFit/>
          </a:bodyPr>
          <a:lstStyle/>
          <a:p>
            <a:pPr indent="0" lvl="0" marL="0" rtl="0" algn="l">
              <a:lnSpc>
                <a:spcPct val="150000"/>
              </a:lnSpc>
              <a:spcBef>
                <a:spcPts val="0"/>
              </a:spcBef>
              <a:spcAft>
                <a:spcPts val="0"/>
              </a:spcAft>
              <a:buNone/>
            </a:pPr>
            <a:r>
              <a:rPr lang="en" sz="1000">
                <a:solidFill>
                  <a:srgbClr val="FFFFFF"/>
                </a:solidFill>
                <a:latin typeface="Inter"/>
                <a:ea typeface="Inter"/>
                <a:cs typeface="Inter"/>
                <a:sym typeface="Inter"/>
              </a:rPr>
              <a:t>Hosting Environment</a:t>
            </a:r>
            <a:endParaRPr sz="1000">
              <a:solidFill>
                <a:srgbClr val="FFFFFF"/>
              </a:solidFill>
              <a:latin typeface="Inter"/>
              <a:ea typeface="Inter"/>
              <a:cs typeface="Inter"/>
              <a:sym typeface="Inter"/>
            </a:endParaRPr>
          </a:p>
          <a:p>
            <a:pPr indent="-292100" lvl="0" marL="292608" rtl="0" algn="l">
              <a:lnSpc>
                <a:spcPct val="150000"/>
              </a:lnSpc>
              <a:spcBef>
                <a:spcPts val="1000"/>
              </a:spcBef>
              <a:spcAft>
                <a:spcPts val="0"/>
              </a:spcAft>
              <a:buClr>
                <a:srgbClr val="FFFFFF"/>
              </a:buClr>
              <a:buSzPts val="1000"/>
              <a:buFont typeface="Inter"/>
              <a:buChar char="●"/>
            </a:pPr>
            <a:r>
              <a:rPr lang="en" sz="1000">
                <a:solidFill>
                  <a:srgbClr val="FFFFFF"/>
                </a:solidFill>
                <a:latin typeface="Inter"/>
                <a:ea typeface="Inter"/>
                <a:cs typeface="Inter"/>
                <a:sym typeface="Inter"/>
              </a:rPr>
              <a:t>Hosting Features</a:t>
            </a:r>
            <a:endParaRPr sz="1000">
              <a:solidFill>
                <a:srgbClr val="FFFFFF"/>
              </a:solidFill>
              <a:latin typeface="Inter"/>
              <a:ea typeface="Inter"/>
              <a:cs typeface="Inter"/>
              <a:sym typeface="Inter"/>
            </a:endParaRPr>
          </a:p>
          <a:p>
            <a:pPr indent="-292100" lvl="0" marL="292608" rtl="0" algn="l">
              <a:lnSpc>
                <a:spcPct val="150000"/>
              </a:lnSpc>
              <a:spcBef>
                <a:spcPts val="0"/>
              </a:spcBef>
              <a:spcAft>
                <a:spcPts val="0"/>
              </a:spcAft>
              <a:buClr>
                <a:srgbClr val="FFFFFF"/>
              </a:buClr>
              <a:buSzPts val="1000"/>
              <a:buFont typeface="Inter"/>
              <a:buChar char="●"/>
            </a:pPr>
            <a:r>
              <a:rPr lang="en" sz="1000">
                <a:solidFill>
                  <a:srgbClr val="FFFFFF"/>
                </a:solidFill>
                <a:latin typeface="Inter"/>
                <a:ea typeface="Inter"/>
                <a:cs typeface="Inter"/>
                <a:sym typeface="Inter"/>
              </a:rPr>
              <a:t>Security</a:t>
            </a:r>
            <a:endParaRPr sz="1000">
              <a:solidFill>
                <a:srgbClr val="FFFFFF"/>
              </a:solidFill>
              <a:latin typeface="Inter"/>
              <a:ea typeface="Inter"/>
              <a:cs typeface="Inter"/>
              <a:sym typeface="Inter"/>
            </a:endParaRPr>
          </a:p>
          <a:p>
            <a:pPr indent="-292100" lvl="0" marL="292608" rtl="0" algn="l">
              <a:lnSpc>
                <a:spcPct val="150000"/>
              </a:lnSpc>
              <a:spcBef>
                <a:spcPts val="0"/>
              </a:spcBef>
              <a:spcAft>
                <a:spcPts val="0"/>
              </a:spcAft>
              <a:buClr>
                <a:srgbClr val="FFFFFF"/>
              </a:buClr>
              <a:buSzPts val="1000"/>
              <a:buFont typeface="Inter"/>
              <a:buChar char="●"/>
            </a:pPr>
            <a:r>
              <a:rPr lang="en" sz="1000">
                <a:solidFill>
                  <a:srgbClr val="FFFFFF"/>
                </a:solidFill>
                <a:latin typeface="Inter"/>
                <a:ea typeface="Inter"/>
                <a:cs typeface="Inter"/>
                <a:sym typeface="Inter"/>
              </a:rPr>
              <a:t>Software Versions</a:t>
            </a:r>
            <a:endParaRPr sz="1000">
              <a:solidFill>
                <a:srgbClr val="FFFFFF"/>
              </a:solidFill>
              <a:latin typeface="Inter"/>
              <a:ea typeface="Inter"/>
              <a:cs typeface="Inter"/>
              <a:sym typeface="Inter"/>
            </a:endParaRPr>
          </a:p>
          <a:p>
            <a:pPr indent="-292100" lvl="0" marL="292608" rtl="0" algn="l">
              <a:lnSpc>
                <a:spcPct val="150000"/>
              </a:lnSpc>
              <a:spcBef>
                <a:spcPts val="0"/>
              </a:spcBef>
              <a:spcAft>
                <a:spcPts val="0"/>
              </a:spcAft>
              <a:buClr>
                <a:srgbClr val="FFFFFF"/>
              </a:buClr>
              <a:buSzPts val="1000"/>
              <a:buFont typeface="Inter"/>
              <a:buChar char="●"/>
            </a:pPr>
            <a:r>
              <a:rPr lang="en" sz="1000">
                <a:solidFill>
                  <a:srgbClr val="FFFFFF"/>
                </a:solidFill>
                <a:latin typeface="Inter"/>
                <a:ea typeface="Inter"/>
                <a:cs typeface="Inter"/>
                <a:sym typeface="Inter"/>
              </a:rPr>
              <a:t>CDN Options</a:t>
            </a:r>
            <a:endParaRPr sz="1000">
              <a:solidFill>
                <a:srgbClr val="FFFFFF"/>
              </a:solidFill>
              <a:latin typeface="Inter"/>
              <a:ea typeface="Inter"/>
              <a:cs typeface="Inter"/>
              <a:sym typeface="Inter"/>
            </a:endParaRPr>
          </a:p>
          <a:p>
            <a:pPr indent="-292100" lvl="0" marL="292608" rtl="0" algn="l">
              <a:lnSpc>
                <a:spcPct val="150000"/>
              </a:lnSpc>
              <a:spcBef>
                <a:spcPts val="0"/>
              </a:spcBef>
              <a:spcAft>
                <a:spcPts val="0"/>
              </a:spcAft>
              <a:buClr>
                <a:srgbClr val="FFFFFF"/>
              </a:buClr>
              <a:buSzPts val="1000"/>
              <a:buFont typeface="Inter"/>
              <a:buChar char="●"/>
            </a:pPr>
            <a:r>
              <a:rPr lang="en" sz="1000">
                <a:solidFill>
                  <a:srgbClr val="FFFFFF"/>
                </a:solidFill>
                <a:latin typeface="Inter"/>
                <a:ea typeface="Inter"/>
                <a:cs typeface="Inter"/>
                <a:sym typeface="Inter"/>
              </a:rPr>
              <a:t>Peripheral Features</a:t>
            </a:r>
            <a:endParaRPr sz="1000">
              <a:solidFill>
                <a:srgbClr val="FFFFFF"/>
              </a:solidFill>
              <a:latin typeface="Inter"/>
              <a:ea typeface="Inter"/>
              <a:cs typeface="Inter"/>
              <a:sym typeface="Inter"/>
            </a:endParaRPr>
          </a:p>
          <a:p>
            <a:pPr indent="-292100" lvl="0" marL="292608" rtl="0" algn="l">
              <a:lnSpc>
                <a:spcPct val="150000"/>
              </a:lnSpc>
              <a:spcBef>
                <a:spcPts val="0"/>
              </a:spcBef>
              <a:spcAft>
                <a:spcPts val="0"/>
              </a:spcAft>
              <a:buClr>
                <a:srgbClr val="FFFFFF"/>
              </a:buClr>
              <a:buSzPts val="1000"/>
              <a:buFont typeface="Inter"/>
              <a:buChar char="●"/>
            </a:pPr>
            <a:r>
              <a:rPr lang="en" sz="1000">
                <a:solidFill>
                  <a:srgbClr val="FFFFFF"/>
                </a:solidFill>
                <a:latin typeface="Inter"/>
                <a:ea typeface="Inter"/>
                <a:cs typeface="Inter"/>
                <a:sym typeface="Inter"/>
              </a:rPr>
              <a:t>Recommended Hosts</a:t>
            </a:r>
            <a:br>
              <a:rPr lang="en" sz="1000">
                <a:solidFill>
                  <a:srgbClr val="FFFFFF"/>
                </a:solidFill>
                <a:latin typeface="Inter"/>
                <a:ea typeface="Inter"/>
                <a:cs typeface="Inter"/>
                <a:sym typeface="Inter"/>
              </a:rPr>
            </a:br>
            <a:endParaRPr sz="1000">
              <a:solidFill>
                <a:srgbClr val="FFFFFF"/>
              </a:solidFill>
              <a:latin typeface="Inter"/>
              <a:ea typeface="Inter"/>
              <a:cs typeface="Inter"/>
              <a:sym typeface="Inter"/>
            </a:endParaRPr>
          </a:p>
        </p:txBody>
      </p:sp>
      <p:sp>
        <p:nvSpPr>
          <p:cNvPr id="469" name="Google Shape;469;p52"/>
          <p:cNvSpPr txBox="1"/>
          <p:nvPr/>
        </p:nvSpPr>
        <p:spPr>
          <a:xfrm>
            <a:off x="2501925" y="2513925"/>
            <a:ext cx="1973100" cy="2591100"/>
          </a:xfrm>
          <a:prstGeom prst="rect">
            <a:avLst/>
          </a:prstGeom>
          <a:noFill/>
          <a:ln>
            <a:noFill/>
          </a:ln>
        </p:spPr>
        <p:txBody>
          <a:bodyPr anchorCtr="0" anchor="t" bIns="0" lIns="0" spcFirstLastPara="1" rIns="0" wrap="square" tIns="0">
            <a:spAutoFit/>
          </a:bodyPr>
          <a:lstStyle/>
          <a:p>
            <a:pPr indent="0" lvl="0" marL="0" rtl="0" algn="l">
              <a:lnSpc>
                <a:spcPct val="150000"/>
              </a:lnSpc>
              <a:spcBef>
                <a:spcPts val="0"/>
              </a:spcBef>
              <a:spcAft>
                <a:spcPts val="0"/>
              </a:spcAft>
              <a:buClr>
                <a:schemeClr val="dk1"/>
              </a:buClr>
              <a:buSzPts val="1100"/>
              <a:buFont typeface="Arial"/>
              <a:buNone/>
            </a:pPr>
            <a:r>
              <a:rPr lang="en" sz="1000">
                <a:solidFill>
                  <a:srgbClr val="FFFFFF"/>
                </a:solidFill>
                <a:latin typeface="Inter"/>
                <a:ea typeface="Inter"/>
                <a:cs typeface="Inter"/>
                <a:sym typeface="Inter"/>
              </a:rPr>
              <a:t>Themes </a:t>
            </a:r>
            <a:endParaRPr sz="1000">
              <a:solidFill>
                <a:srgbClr val="FFFFFF"/>
              </a:solidFill>
              <a:latin typeface="Inter"/>
              <a:ea typeface="Inter"/>
              <a:cs typeface="Inter"/>
              <a:sym typeface="Inter"/>
            </a:endParaRPr>
          </a:p>
          <a:p>
            <a:pPr indent="-292100" lvl="0" marL="292608" rtl="0" algn="l">
              <a:lnSpc>
                <a:spcPct val="150000"/>
              </a:lnSpc>
              <a:spcBef>
                <a:spcPts val="1000"/>
              </a:spcBef>
              <a:spcAft>
                <a:spcPts val="0"/>
              </a:spcAft>
              <a:buClr>
                <a:srgbClr val="FFFFFF"/>
              </a:buClr>
              <a:buSzPts val="1000"/>
              <a:buFont typeface="Inter"/>
              <a:buChar char="●"/>
            </a:pPr>
            <a:r>
              <a:rPr lang="en" sz="1000">
                <a:solidFill>
                  <a:srgbClr val="FFFFFF"/>
                </a:solidFill>
                <a:latin typeface="Inter"/>
                <a:ea typeface="Inter"/>
                <a:cs typeface="Inter"/>
                <a:sym typeface="Inter"/>
              </a:rPr>
              <a:t>Custom CSS</a:t>
            </a:r>
            <a:endParaRPr sz="1000">
              <a:solidFill>
                <a:srgbClr val="FFFFFF"/>
              </a:solidFill>
              <a:latin typeface="Inter"/>
              <a:ea typeface="Inter"/>
              <a:cs typeface="Inter"/>
              <a:sym typeface="Inter"/>
            </a:endParaRPr>
          </a:p>
          <a:p>
            <a:pPr indent="-292100" lvl="0" marL="292608" rtl="0" algn="l">
              <a:lnSpc>
                <a:spcPct val="150000"/>
              </a:lnSpc>
              <a:spcBef>
                <a:spcPts val="0"/>
              </a:spcBef>
              <a:spcAft>
                <a:spcPts val="0"/>
              </a:spcAft>
              <a:buClr>
                <a:srgbClr val="FFFFFF"/>
              </a:buClr>
              <a:buSzPts val="1000"/>
              <a:buFont typeface="Inter"/>
              <a:buChar char="●"/>
            </a:pPr>
            <a:r>
              <a:rPr lang="en" sz="1000">
                <a:solidFill>
                  <a:srgbClr val="FFFFFF"/>
                </a:solidFill>
                <a:latin typeface="Inter"/>
                <a:ea typeface="Inter"/>
                <a:cs typeface="Inter"/>
                <a:sym typeface="Inter"/>
              </a:rPr>
              <a:t>Responsive Display</a:t>
            </a:r>
            <a:endParaRPr sz="1000">
              <a:solidFill>
                <a:srgbClr val="FFFFFF"/>
              </a:solidFill>
              <a:latin typeface="Inter"/>
              <a:ea typeface="Inter"/>
              <a:cs typeface="Inter"/>
              <a:sym typeface="Inter"/>
            </a:endParaRPr>
          </a:p>
          <a:p>
            <a:pPr indent="-292100" lvl="0" marL="292608" rtl="0" algn="l">
              <a:lnSpc>
                <a:spcPct val="150000"/>
              </a:lnSpc>
              <a:spcBef>
                <a:spcPts val="0"/>
              </a:spcBef>
              <a:spcAft>
                <a:spcPts val="0"/>
              </a:spcAft>
              <a:buClr>
                <a:srgbClr val="FFFFFF"/>
              </a:buClr>
              <a:buSzPts val="1000"/>
              <a:buFont typeface="Inter"/>
              <a:buChar char="●"/>
            </a:pPr>
            <a:r>
              <a:rPr lang="en" sz="1000">
                <a:solidFill>
                  <a:srgbClr val="FFFFFF"/>
                </a:solidFill>
                <a:latin typeface="Inter"/>
                <a:ea typeface="Inter"/>
                <a:cs typeface="Inter"/>
                <a:sym typeface="Inter"/>
              </a:rPr>
              <a:t>Speed Optimization</a:t>
            </a:r>
            <a:endParaRPr sz="1000">
              <a:solidFill>
                <a:srgbClr val="FFFFFF"/>
              </a:solidFill>
              <a:latin typeface="Inter"/>
              <a:ea typeface="Inter"/>
              <a:cs typeface="Inter"/>
              <a:sym typeface="Inter"/>
            </a:endParaRPr>
          </a:p>
          <a:p>
            <a:pPr indent="-292100" lvl="0" marL="292608" rtl="0" algn="l">
              <a:lnSpc>
                <a:spcPct val="150000"/>
              </a:lnSpc>
              <a:spcBef>
                <a:spcPts val="0"/>
              </a:spcBef>
              <a:spcAft>
                <a:spcPts val="0"/>
              </a:spcAft>
              <a:buClr>
                <a:srgbClr val="FFFFFF"/>
              </a:buClr>
              <a:buSzPts val="1000"/>
              <a:buFont typeface="Inter"/>
              <a:buChar char="●"/>
            </a:pPr>
            <a:r>
              <a:rPr lang="en" sz="1000">
                <a:solidFill>
                  <a:srgbClr val="FFFFFF"/>
                </a:solidFill>
                <a:latin typeface="Inter"/>
                <a:ea typeface="Inter"/>
                <a:cs typeface="Inter"/>
                <a:sym typeface="Inter"/>
              </a:rPr>
              <a:t>Page Builder Features</a:t>
            </a:r>
            <a:endParaRPr sz="1000">
              <a:solidFill>
                <a:srgbClr val="FFFFFF"/>
              </a:solidFill>
              <a:latin typeface="Inter"/>
              <a:ea typeface="Inter"/>
              <a:cs typeface="Inter"/>
              <a:sym typeface="Inter"/>
            </a:endParaRPr>
          </a:p>
          <a:p>
            <a:pPr indent="-292100" lvl="0" marL="292608" rtl="0" algn="l">
              <a:lnSpc>
                <a:spcPct val="150000"/>
              </a:lnSpc>
              <a:spcBef>
                <a:spcPts val="0"/>
              </a:spcBef>
              <a:spcAft>
                <a:spcPts val="0"/>
              </a:spcAft>
              <a:buClr>
                <a:srgbClr val="FFFFFF"/>
              </a:buClr>
              <a:buSzPts val="1000"/>
              <a:buFont typeface="Inter"/>
              <a:buChar char="●"/>
            </a:pPr>
            <a:r>
              <a:rPr lang="en" sz="1000">
                <a:solidFill>
                  <a:srgbClr val="FFFFFF"/>
                </a:solidFill>
                <a:latin typeface="Inter"/>
                <a:ea typeface="Inter"/>
                <a:cs typeface="Inter"/>
                <a:sym typeface="Inter"/>
              </a:rPr>
              <a:t>Support / Documentation</a:t>
            </a:r>
            <a:endParaRPr sz="1000">
              <a:solidFill>
                <a:srgbClr val="FFFFFF"/>
              </a:solidFill>
              <a:latin typeface="Inter"/>
              <a:ea typeface="Inter"/>
              <a:cs typeface="Inter"/>
              <a:sym typeface="Inter"/>
            </a:endParaRPr>
          </a:p>
          <a:p>
            <a:pPr indent="0" lvl="0" marL="0" rtl="0" algn="l">
              <a:lnSpc>
                <a:spcPct val="150000"/>
              </a:lnSpc>
              <a:spcBef>
                <a:spcPts val="0"/>
              </a:spcBef>
              <a:spcAft>
                <a:spcPts val="0"/>
              </a:spcAft>
              <a:buNone/>
            </a:pPr>
            <a:r>
              <a:rPr lang="en" sz="1000">
                <a:solidFill>
                  <a:srgbClr val="FFFFFF"/>
                </a:solidFill>
                <a:latin typeface="Inter"/>
                <a:ea typeface="Inter"/>
                <a:cs typeface="Inter"/>
                <a:sym typeface="Inter"/>
              </a:rPr>
              <a:t>Plugins</a:t>
            </a:r>
            <a:endParaRPr sz="1000">
              <a:solidFill>
                <a:srgbClr val="FFFFFF"/>
              </a:solidFill>
              <a:latin typeface="Inter"/>
              <a:ea typeface="Inter"/>
              <a:cs typeface="Inter"/>
              <a:sym typeface="Inter"/>
            </a:endParaRPr>
          </a:p>
          <a:p>
            <a:pPr indent="-292100" lvl="0" marL="292608" rtl="0" algn="l">
              <a:lnSpc>
                <a:spcPct val="150000"/>
              </a:lnSpc>
              <a:spcBef>
                <a:spcPts val="0"/>
              </a:spcBef>
              <a:spcAft>
                <a:spcPts val="0"/>
              </a:spcAft>
              <a:buClr>
                <a:srgbClr val="FFFFFF"/>
              </a:buClr>
              <a:buSzPts val="1000"/>
              <a:buFont typeface="Inter"/>
              <a:buChar char="●"/>
            </a:pPr>
            <a:r>
              <a:rPr lang="en" sz="1000">
                <a:solidFill>
                  <a:srgbClr val="FFFFFF"/>
                </a:solidFill>
                <a:latin typeface="Inter"/>
                <a:ea typeface="Inter"/>
                <a:cs typeface="Inter"/>
                <a:sym typeface="Inter"/>
              </a:rPr>
              <a:t>Site Security</a:t>
            </a:r>
            <a:endParaRPr sz="1000">
              <a:solidFill>
                <a:srgbClr val="FFFFFF"/>
              </a:solidFill>
              <a:latin typeface="Inter"/>
              <a:ea typeface="Inter"/>
              <a:cs typeface="Inter"/>
              <a:sym typeface="Inter"/>
            </a:endParaRPr>
          </a:p>
          <a:p>
            <a:pPr indent="-292100" lvl="0" marL="292608" rtl="0" algn="l">
              <a:lnSpc>
                <a:spcPct val="150000"/>
              </a:lnSpc>
              <a:spcBef>
                <a:spcPts val="0"/>
              </a:spcBef>
              <a:spcAft>
                <a:spcPts val="0"/>
              </a:spcAft>
              <a:buClr>
                <a:srgbClr val="FFFFFF"/>
              </a:buClr>
              <a:buSzPts val="1000"/>
              <a:buFont typeface="Inter"/>
              <a:buChar char="●"/>
            </a:pPr>
            <a:r>
              <a:rPr lang="en" sz="1000">
                <a:solidFill>
                  <a:srgbClr val="FFFFFF"/>
                </a:solidFill>
                <a:latin typeface="Inter"/>
                <a:ea typeface="Inter"/>
                <a:cs typeface="Inter"/>
                <a:sym typeface="Inter"/>
              </a:rPr>
              <a:t>Caching content </a:t>
            </a:r>
            <a:endParaRPr sz="1000">
              <a:solidFill>
                <a:srgbClr val="FFFFFF"/>
              </a:solidFill>
              <a:latin typeface="Inter"/>
              <a:ea typeface="Inter"/>
              <a:cs typeface="Inter"/>
              <a:sym typeface="Inter"/>
            </a:endParaRPr>
          </a:p>
          <a:p>
            <a:pPr indent="-292100" lvl="0" marL="292608" rtl="0" algn="l">
              <a:lnSpc>
                <a:spcPct val="150000"/>
              </a:lnSpc>
              <a:spcBef>
                <a:spcPts val="0"/>
              </a:spcBef>
              <a:spcAft>
                <a:spcPts val="0"/>
              </a:spcAft>
              <a:buClr>
                <a:srgbClr val="FFFFFF"/>
              </a:buClr>
              <a:buSzPts val="1000"/>
              <a:buFont typeface="Inter"/>
              <a:buChar char="●"/>
            </a:pPr>
            <a:r>
              <a:rPr lang="en" sz="1000">
                <a:solidFill>
                  <a:srgbClr val="FFFFFF"/>
                </a:solidFill>
                <a:latin typeface="Inter"/>
                <a:ea typeface="Inter"/>
                <a:cs typeface="Inter"/>
                <a:sym typeface="Inter"/>
              </a:rPr>
              <a:t>Managing images</a:t>
            </a:r>
            <a:endParaRPr sz="1000">
              <a:solidFill>
                <a:srgbClr val="FFFFFF"/>
              </a:solidFill>
              <a:latin typeface="Inter"/>
              <a:ea typeface="Inter"/>
              <a:cs typeface="Inter"/>
              <a:sym typeface="Inter"/>
            </a:endParaRPr>
          </a:p>
          <a:p>
            <a:pPr indent="-292100" lvl="0" marL="292608" rtl="0" algn="l">
              <a:lnSpc>
                <a:spcPct val="150000"/>
              </a:lnSpc>
              <a:spcBef>
                <a:spcPts val="0"/>
              </a:spcBef>
              <a:spcAft>
                <a:spcPts val="0"/>
              </a:spcAft>
              <a:buClr>
                <a:srgbClr val="FFFFFF"/>
              </a:buClr>
              <a:buSzPts val="1000"/>
              <a:buFont typeface="Inter"/>
              <a:buChar char="●"/>
            </a:pPr>
            <a:r>
              <a:rPr lang="en" sz="1000">
                <a:solidFill>
                  <a:srgbClr val="FFFFFF"/>
                </a:solidFill>
                <a:latin typeface="Inter"/>
                <a:ea typeface="Inter"/>
                <a:cs typeface="Inter"/>
                <a:sym typeface="Inter"/>
              </a:rPr>
              <a:t>Peace of mind - backups</a:t>
            </a:r>
            <a:endParaRPr sz="1000">
              <a:solidFill>
                <a:srgbClr val="FFFFFF"/>
              </a:solidFill>
              <a:latin typeface="Inter"/>
              <a:ea typeface="Inter"/>
              <a:cs typeface="Inter"/>
              <a:sym typeface="Inter"/>
            </a:endParaRPr>
          </a:p>
        </p:txBody>
      </p:sp>
      <p:sp>
        <p:nvSpPr>
          <p:cNvPr id="470" name="Google Shape;470;p52"/>
          <p:cNvSpPr txBox="1"/>
          <p:nvPr/>
        </p:nvSpPr>
        <p:spPr>
          <a:xfrm>
            <a:off x="4659125" y="2567350"/>
            <a:ext cx="1973100" cy="2001000"/>
          </a:xfrm>
          <a:prstGeom prst="rect">
            <a:avLst/>
          </a:prstGeom>
          <a:noFill/>
          <a:ln>
            <a:noFill/>
          </a:ln>
        </p:spPr>
        <p:txBody>
          <a:bodyPr anchorCtr="0" anchor="t" bIns="0" lIns="0" spcFirstLastPara="1" rIns="0" wrap="square" tIns="0">
            <a:spAutoFit/>
          </a:bodyPr>
          <a:lstStyle/>
          <a:p>
            <a:pPr indent="0" lvl="0" marL="0" rtl="0" algn="l">
              <a:lnSpc>
                <a:spcPct val="150000"/>
              </a:lnSpc>
              <a:spcBef>
                <a:spcPts val="0"/>
              </a:spcBef>
              <a:spcAft>
                <a:spcPts val="0"/>
              </a:spcAft>
              <a:buClr>
                <a:schemeClr val="dk1"/>
              </a:buClr>
              <a:buSzPts val="1100"/>
              <a:buFont typeface="Arial"/>
              <a:buNone/>
            </a:pPr>
            <a:r>
              <a:rPr lang="en" sz="1000">
                <a:solidFill>
                  <a:srgbClr val="FFFFFF"/>
                </a:solidFill>
                <a:latin typeface="Inter"/>
                <a:ea typeface="Inter"/>
                <a:cs typeface="Inter"/>
                <a:sym typeface="Inter"/>
              </a:rPr>
              <a:t>Plugin Development</a:t>
            </a:r>
            <a:endParaRPr sz="1000">
              <a:solidFill>
                <a:srgbClr val="FFFFFF"/>
              </a:solidFill>
              <a:latin typeface="Inter"/>
              <a:ea typeface="Inter"/>
              <a:cs typeface="Inter"/>
              <a:sym typeface="Inter"/>
            </a:endParaRPr>
          </a:p>
          <a:p>
            <a:pPr indent="-292100" lvl="0" marL="292608" rtl="0" algn="l">
              <a:lnSpc>
                <a:spcPct val="150000"/>
              </a:lnSpc>
              <a:spcBef>
                <a:spcPts val="0"/>
              </a:spcBef>
              <a:spcAft>
                <a:spcPts val="0"/>
              </a:spcAft>
              <a:buClr>
                <a:srgbClr val="FFFFFF"/>
              </a:buClr>
              <a:buSzPts val="1000"/>
              <a:buFont typeface="Inter"/>
              <a:buChar char="●"/>
            </a:pPr>
            <a:r>
              <a:rPr lang="en" sz="1000">
                <a:solidFill>
                  <a:srgbClr val="FFFFFF"/>
                </a:solidFill>
                <a:latin typeface="Inter"/>
                <a:ea typeface="Inter"/>
                <a:cs typeface="Inter"/>
                <a:sym typeface="Inter"/>
              </a:rPr>
              <a:t>Setup environment</a:t>
            </a:r>
            <a:endParaRPr sz="1000">
              <a:solidFill>
                <a:srgbClr val="FFFFFF"/>
              </a:solidFill>
              <a:latin typeface="Inter"/>
              <a:ea typeface="Inter"/>
              <a:cs typeface="Inter"/>
              <a:sym typeface="Inter"/>
            </a:endParaRPr>
          </a:p>
          <a:p>
            <a:pPr indent="-292100" lvl="0" marL="292608" rtl="0" algn="l">
              <a:lnSpc>
                <a:spcPct val="150000"/>
              </a:lnSpc>
              <a:spcBef>
                <a:spcPts val="0"/>
              </a:spcBef>
              <a:spcAft>
                <a:spcPts val="0"/>
              </a:spcAft>
              <a:buClr>
                <a:srgbClr val="FFFFFF"/>
              </a:buClr>
              <a:buSzPts val="1000"/>
              <a:buFont typeface="Inter"/>
              <a:buChar char="●"/>
            </a:pPr>
            <a:r>
              <a:rPr lang="en" sz="1000">
                <a:solidFill>
                  <a:srgbClr val="FFFFFF"/>
                </a:solidFill>
                <a:latin typeface="Inter"/>
                <a:ea typeface="Inter"/>
                <a:cs typeface="Inter"/>
                <a:sym typeface="Inter"/>
              </a:rPr>
              <a:t>Make RingCentral’s SMS API available</a:t>
            </a:r>
            <a:endParaRPr sz="1000">
              <a:solidFill>
                <a:srgbClr val="FFFFFF"/>
              </a:solidFill>
              <a:latin typeface="Inter"/>
              <a:ea typeface="Inter"/>
              <a:cs typeface="Inter"/>
              <a:sym typeface="Inter"/>
            </a:endParaRPr>
          </a:p>
          <a:p>
            <a:pPr indent="-292100" lvl="0" marL="292608" rtl="0" algn="l">
              <a:lnSpc>
                <a:spcPct val="150000"/>
              </a:lnSpc>
              <a:spcBef>
                <a:spcPts val="0"/>
              </a:spcBef>
              <a:spcAft>
                <a:spcPts val="0"/>
              </a:spcAft>
              <a:buClr>
                <a:srgbClr val="FFFFFF"/>
              </a:buClr>
              <a:buSzPts val="1000"/>
              <a:buFont typeface="Inter"/>
              <a:buChar char="●"/>
            </a:pPr>
            <a:r>
              <a:rPr lang="en" sz="1000">
                <a:solidFill>
                  <a:srgbClr val="FFFFFF"/>
                </a:solidFill>
                <a:latin typeface="Inter"/>
                <a:ea typeface="Inter"/>
                <a:cs typeface="Inter"/>
                <a:sym typeface="Inter"/>
              </a:rPr>
              <a:t>Create developer app for API calls</a:t>
            </a:r>
            <a:endParaRPr sz="1000">
              <a:solidFill>
                <a:srgbClr val="FFFFFF"/>
              </a:solidFill>
              <a:latin typeface="Inter"/>
              <a:ea typeface="Inter"/>
              <a:cs typeface="Inter"/>
              <a:sym typeface="Inter"/>
            </a:endParaRPr>
          </a:p>
          <a:p>
            <a:pPr indent="-292100" lvl="0" marL="292608" rtl="0" algn="l">
              <a:lnSpc>
                <a:spcPct val="150000"/>
              </a:lnSpc>
              <a:spcBef>
                <a:spcPts val="0"/>
              </a:spcBef>
              <a:spcAft>
                <a:spcPts val="0"/>
              </a:spcAft>
              <a:buClr>
                <a:srgbClr val="FFFFFF"/>
              </a:buClr>
              <a:buSzPts val="1000"/>
              <a:buFont typeface="Inter"/>
              <a:buChar char="●"/>
            </a:pPr>
            <a:r>
              <a:rPr lang="en" sz="1000">
                <a:solidFill>
                  <a:srgbClr val="FFFFFF"/>
                </a:solidFill>
                <a:latin typeface="Inter"/>
                <a:ea typeface="Inter"/>
                <a:cs typeface="Inter"/>
                <a:sym typeface="Inter"/>
              </a:rPr>
              <a:t>Establish credentials </a:t>
            </a:r>
            <a:endParaRPr sz="1000">
              <a:solidFill>
                <a:srgbClr val="FFFFFF"/>
              </a:solidFill>
              <a:latin typeface="Inter"/>
              <a:ea typeface="Inter"/>
              <a:cs typeface="Inter"/>
              <a:sym typeface="Inter"/>
            </a:endParaRPr>
          </a:p>
          <a:p>
            <a:pPr indent="-292100" lvl="0" marL="292608" rtl="0" algn="l">
              <a:lnSpc>
                <a:spcPct val="150000"/>
              </a:lnSpc>
              <a:spcBef>
                <a:spcPts val="0"/>
              </a:spcBef>
              <a:spcAft>
                <a:spcPts val="0"/>
              </a:spcAft>
              <a:buClr>
                <a:srgbClr val="FFFFFF"/>
              </a:buClr>
              <a:buSzPts val="1000"/>
              <a:buFont typeface="Inter"/>
              <a:buChar char="●"/>
            </a:pPr>
            <a:r>
              <a:rPr lang="en" sz="1000">
                <a:solidFill>
                  <a:srgbClr val="FFFFFF"/>
                </a:solidFill>
                <a:latin typeface="Inter"/>
                <a:ea typeface="Inter"/>
                <a:cs typeface="Inter"/>
                <a:sym typeface="Inter"/>
              </a:rPr>
              <a:t>Send test SMS messages</a:t>
            </a:r>
            <a:endParaRPr sz="1000">
              <a:solidFill>
                <a:srgbClr val="FFFFFF"/>
              </a:solidFill>
              <a:latin typeface="Inter"/>
              <a:ea typeface="Inter"/>
              <a:cs typeface="Inter"/>
              <a:sym typeface="Inter"/>
            </a:endParaRPr>
          </a:p>
          <a:p>
            <a:pPr indent="0" lvl="0" marL="0" rtl="0" algn="l">
              <a:lnSpc>
                <a:spcPct val="150000"/>
              </a:lnSpc>
              <a:spcBef>
                <a:spcPts val="0"/>
              </a:spcBef>
              <a:spcAft>
                <a:spcPts val="0"/>
              </a:spcAft>
              <a:buNone/>
            </a:pPr>
            <a:r>
              <a:t/>
            </a:r>
            <a:endParaRPr sz="1000">
              <a:solidFill>
                <a:srgbClr val="FFFFFF"/>
              </a:solidFill>
              <a:latin typeface="Inter"/>
              <a:ea typeface="Inter"/>
              <a:cs typeface="Inter"/>
              <a:sym typeface="Inter"/>
            </a:endParaRPr>
          </a:p>
        </p:txBody>
      </p:sp>
      <p:sp>
        <p:nvSpPr>
          <p:cNvPr id="471" name="Google Shape;471;p52"/>
          <p:cNvSpPr txBox="1"/>
          <p:nvPr>
            <p:ph type="title"/>
          </p:nvPr>
        </p:nvSpPr>
        <p:spPr>
          <a:xfrm>
            <a:off x="1563451" y="245725"/>
            <a:ext cx="6017100" cy="5232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rPr lang="en"/>
              <a:t>Agenda</a:t>
            </a:r>
            <a:endParaRPr/>
          </a:p>
        </p:txBody>
      </p:sp>
      <p:sp>
        <p:nvSpPr>
          <p:cNvPr id="472" name="Google Shape;472;p52"/>
          <p:cNvSpPr txBox="1"/>
          <p:nvPr/>
        </p:nvSpPr>
        <p:spPr>
          <a:xfrm>
            <a:off x="6816175" y="2513931"/>
            <a:ext cx="1973100" cy="2129400"/>
          </a:xfrm>
          <a:prstGeom prst="rect">
            <a:avLst/>
          </a:prstGeom>
          <a:noFill/>
          <a:ln>
            <a:noFill/>
          </a:ln>
        </p:spPr>
        <p:txBody>
          <a:bodyPr anchorCtr="0" anchor="t" bIns="0" lIns="0" spcFirstLastPara="1" rIns="0" wrap="square" tIns="0">
            <a:spAutoFit/>
          </a:bodyPr>
          <a:lstStyle/>
          <a:p>
            <a:pPr indent="0" lvl="0" marL="0" rtl="0" algn="l">
              <a:lnSpc>
                <a:spcPct val="150000"/>
              </a:lnSpc>
              <a:spcBef>
                <a:spcPts val="0"/>
              </a:spcBef>
              <a:spcAft>
                <a:spcPts val="0"/>
              </a:spcAft>
              <a:buClr>
                <a:schemeClr val="dk1"/>
              </a:buClr>
              <a:buSzPts val="1100"/>
              <a:buFont typeface="Arial"/>
              <a:buNone/>
            </a:pPr>
            <a:r>
              <a:rPr lang="en" sz="1000">
                <a:solidFill>
                  <a:srgbClr val="FFFFFF"/>
                </a:solidFill>
                <a:latin typeface="Inter"/>
                <a:ea typeface="Inter"/>
                <a:cs typeface="Inter"/>
                <a:sym typeface="Inter"/>
              </a:rPr>
              <a:t>Plugin Extras</a:t>
            </a:r>
            <a:endParaRPr sz="1000">
              <a:solidFill>
                <a:srgbClr val="FFFFFF"/>
              </a:solidFill>
              <a:latin typeface="Inter"/>
              <a:ea typeface="Inter"/>
              <a:cs typeface="Inter"/>
              <a:sym typeface="Inter"/>
            </a:endParaRPr>
          </a:p>
          <a:p>
            <a:pPr indent="-292100" lvl="0" marL="292608" rtl="0" algn="l">
              <a:lnSpc>
                <a:spcPct val="150000"/>
              </a:lnSpc>
              <a:spcBef>
                <a:spcPts val="1000"/>
              </a:spcBef>
              <a:spcAft>
                <a:spcPts val="0"/>
              </a:spcAft>
              <a:buClr>
                <a:srgbClr val="FFFFFF"/>
              </a:buClr>
              <a:buSzPts val="1000"/>
              <a:buFont typeface="Inter"/>
              <a:buChar char="●"/>
            </a:pPr>
            <a:r>
              <a:rPr lang="en" sz="1000">
                <a:solidFill>
                  <a:srgbClr val="FFFFFF"/>
                </a:solidFill>
                <a:latin typeface="Inter"/>
                <a:ea typeface="Inter"/>
                <a:cs typeface="Inter"/>
                <a:sym typeface="Inter"/>
              </a:rPr>
              <a:t>Prepare code for translation</a:t>
            </a:r>
            <a:endParaRPr sz="1000">
              <a:solidFill>
                <a:srgbClr val="FFFFFF"/>
              </a:solidFill>
              <a:latin typeface="Inter"/>
              <a:ea typeface="Inter"/>
              <a:cs typeface="Inter"/>
              <a:sym typeface="Inter"/>
            </a:endParaRPr>
          </a:p>
          <a:p>
            <a:pPr indent="-292100" lvl="0" marL="292608" rtl="0" algn="l">
              <a:lnSpc>
                <a:spcPct val="150000"/>
              </a:lnSpc>
              <a:spcBef>
                <a:spcPts val="0"/>
              </a:spcBef>
              <a:spcAft>
                <a:spcPts val="0"/>
              </a:spcAft>
              <a:buClr>
                <a:srgbClr val="FFFFFF"/>
              </a:buClr>
              <a:buSzPts val="1000"/>
              <a:buFont typeface="Inter"/>
              <a:buChar char="●"/>
            </a:pPr>
            <a:r>
              <a:rPr lang="en" sz="1000">
                <a:solidFill>
                  <a:srgbClr val="FFFFFF"/>
                </a:solidFill>
                <a:latin typeface="Inter"/>
                <a:ea typeface="Inter"/>
                <a:cs typeface="Inter"/>
                <a:sym typeface="Inter"/>
              </a:rPr>
              <a:t>Setup translation plugin</a:t>
            </a:r>
            <a:endParaRPr sz="1000">
              <a:solidFill>
                <a:srgbClr val="FFFFFF"/>
              </a:solidFill>
              <a:latin typeface="Inter"/>
              <a:ea typeface="Inter"/>
              <a:cs typeface="Inter"/>
              <a:sym typeface="Inter"/>
            </a:endParaRPr>
          </a:p>
          <a:p>
            <a:pPr indent="-292100" lvl="0" marL="292608" rtl="0" algn="l">
              <a:lnSpc>
                <a:spcPct val="150000"/>
              </a:lnSpc>
              <a:spcBef>
                <a:spcPts val="0"/>
              </a:spcBef>
              <a:spcAft>
                <a:spcPts val="0"/>
              </a:spcAft>
              <a:buClr>
                <a:srgbClr val="FFFFFF"/>
              </a:buClr>
              <a:buSzPts val="1000"/>
              <a:buFont typeface="Inter"/>
              <a:buChar char="●"/>
            </a:pPr>
            <a:r>
              <a:rPr lang="en" sz="1000">
                <a:solidFill>
                  <a:srgbClr val="FFFFFF"/>
                </a:solidFill>
                <a:latin typeface="Inter"/>
                <a:ea typeface="Inter"/>
                <a:cs typeface="Inter"/>
                <a:sym typeface="Inter"/>
              </a:rPr>
              <a:t>Change display language</a:t>
            </a:r>
            <a:endParaRPr sz="1000">
              <a:solidFill>
                <a:srgbClr val="FFFFFF"/>
              </a:solidFill>
              <a:latin typeface="Inter"/>
              <a:ea typeface="Inter"/>
              <a:cs typeface="Inter"/>
              <a:sym typeface="Inter"/>
            </a:endParaRPr>
          </a:p>
          <a:p>
            <a:pPr indent="0" lvl="0" marL="0" rtl="0" algn="l">
              <a:lnSpc>
                <a:spcPct val="150000"/>
              </a:lnSpc>
              <a:spcBef>
                <a:spcPts val="0"/>
              </a:spcBef>
              <a:spcAft>
                <a:spcPts val="0"/>
              </a:spcAft>
              <a:buNone/>
            </a:pPr>
            <a:r>
              <a:rPr lang="en" sz="1000">
                <a:solidFill>
                  <a:srgbClr val="FFFFFF"/>
                </a:solidFill>
                <a:latin typeface="Inter"/>
                <a:ea typeface="Inter"/>
                <a:cs typeface="Inter"/>
                <a:sym typeface="Inter"/>
              </a:rPr>
              <a:t>Loose Ends</a:t>
            </a:r>
            <a:endParaRPr sz="1000">
              <a:solidFill>
                <a:srgbClr val="FFFFFF"/>
              </a:solidFill>
              <a:latin typeface="Inter"/>
              <a:ea typeface="Inter"/>
              <a:cs typeface="Inter"/>
              <a:sym typeface="Inter"/>
            </a:endParaRPr>
          </a:p>
          <a:p>
            <a:pPr indent="-292100" lvl="0" marL="292608" rtl="0" algn="l">
              <a:lnSpc>
                <a:spcPct val="150000"/>
              </a:lnSpc>
              <a:spcBef>
                <a:spcPts val="0"/>
              </a:spcBef>
              <a:spcAft>
                <a:spcPts val="0"/>
              </a:spcAft>
              <a:buClr>
                <a:srgbClr val="FFFFFF"/>
              </a:buClr>
              <a:buSzPts val="1000"/>
              <a:buFont typeface="Inter"/>
              <a:buChar char="●"/>
            </a:pPr>
            <a:r>
              <a:rPr lang="en" sz="1000">
                <a:solidFill>
                  <a:srgbClr val="FFFFFF"/>
                </a:solidFill>
                <a:latin typeface="Inter"/>
                <a:ea typeface="Inter"/>
                <a:cs typeface="Inter"/>
                <a:sym typeface="Inter"/>
              </a:rPr>
              <a:t>Additional resources</a:t>
            </a:r>
            <a:endParaRPr sz="1000">
              <a:solidFill>
                <a:srgbClr val="FFFFFF"/>
              </a:solidFill>
              <a:latin typeface="Inter"/>
              <a:ea typeface="Inter"/>
              <a:cs typeface="Inter"/>
              <a:sym typeface="Inter"/>
            </a:endParaRPr>
          </a:p>
          <a:p>
            <a:pPr indent="-292100" lvl="0" marL="292608" rtl="0" algn="l">
              <a:lnSpc>
                <a:spcPct val="150000"/>
              </a:lnSpc>
              <a:spcBef>
                <a:spcPts val="0"/>
              </a:spcBef>
              <a:spcAft>
                <a:spcPts val="0"/>
              </a:spcAft>
              <a:buClr>
                <a:srgbClr val="FFFFFF"/>
              </a:buClr>
              <a:buSzPts val="1000"/>
              <a:buFont typeface="Inter"/>
              <a:buChar char="●"/>
            </a:pPr>
            <a:r>
              <a:rPr lang="en" sz="1000">
                <a:solidFill>
                  <a:srgbClr val="FFFFFF"/>
                </a:solidFill>
                <a:latin typeface="Inter"/>
                <a:ea typeface="Inter"/>
                <a:cs typeface="Inter"/>
                <a:sym typeface="Inter"/>
              </a:rPr>
              <a:t>Trivia - give away</a:t>
            </a:r>
            <a:endParaRPr sz="1000">
              <a:solidFill>
                <a:srgbClr val="FFFFFF"/>
              </a:solidFill>
              <a:latin typeface="Inter"/>
              <a:ea typeface="Inter"/>
              <a:cs typeface="Inter"/>
              <a:sym typeface="Inter"/>
            </a:endParaRPr>
          </a:p>
          <a:p>
            <a:pPr indent="-292100" lvl="0" marL="292608" rtl="0" algn="l">
              <a:lnSpc>
                <a:spcPct val="150000"/>
              </a:lnSpc>
              <a:spcBef>
                <a:spcPts val="0"/>
              </a:spcBef>
              <a:spcAft>
                <a:spcPts val="0"/>
              </a:spcAft>
              <a:buClr>
                <a:srgbClr val="FFFFFF"/>
              </a:buClr>
              <a:buSzPts val="1000"/>
              <a:buFont typeface="Inter"/>
              <a:buChar char="●"/>
            </a:pPr>
            <a:r>
              <a:rPr lang="en" sz="1000">
                <a:solidFill>
                  <a:srgbClr val="FFFFFF"/>
                </a:solidFill>
                <a:latin typeface="Inter"/>
                <a:ea typeface="Inter"/>
                <a:cs typeface="Inter"/>
                <a:sym typeface="Inter"/>
              </a:rPr>
              <a:t>Q &amp; A time</a:t>
            </a:r>
            <a:endParaRPr sz="1000">
              <a:solidFill>
                <a:srgbClr val="FFFFFF"/>
              </a:solidFill>
              <a:latin typeface="Inter"/>
              <a:ea typeface="Inter"/>
              <a:cs typeface="Inter"/>
              <a:sym typeface="Inter"/>
            </a:endParaRPr>
          </a:p>
          <a:p>
            <a:pPr indent="0" lvl="0" marL="0" rtl="0" algn="l">
              <a:lnSpc>
                <a:spcPct val="150000"/>
              </a:lnSpc>
              <a:spcBef>
                <a:spcPts val="0"/>
              </a:spcBef>
              <a:spcAft>
                <a:spcPts val="0"/>
              </a:spcAft>
              <a:buNone/>
            </a:pPr>
            <a:r>
              <a:t/>
            </a:r>
            <a:endParaRPr sz="1000">
              <a:solidFill>
                <a:srgbClr val="FFFFFF"/>
              </a:solidFill>
              <a:latin typeface="Inter"/>
              <a:ea typeface="Inter"/>
              <a:cs typeface="Inter"/>
              <a:sym typeface="Int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2855"/>
        </a:solidFill>
      </p:bgPr>
    </p:bg>
    <p:spTree>
      <p:nvGrpSpPr>
        <p:cNvPr id="476" name="Shape 476"/>
        <p:cNvGrpSpPr/>
        <p:nvPr/>
      </p:nvGrpSpPr>
      <p:grpSpPr>
        <a:xfrm>
          <a:off x="0" y="0"/>
          <a:ext cx="0" cy="0"/>
          <a:chOff x="0" y="0"/>
          <a:chExt cx="0" cy="0"/>
        </a:xfrm>
      </p:grpSpPr>
      <p:sp>
        <p:nvSpPr>
          <p:cNvPr id="477" name="Google Shape;477;p53"/>
          <p:cNvSpPr txBox="1"/>
          <p:nvPr/>
        </p:nvSpPr>
        <p:spPr>
          <a:xfrm>
            <a:off x="6246325" y="-182500"/>
            <a:ext cx="5032800" cy="280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async function call_ringout()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try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var resp = await platform.post('/restapi/v1.0/account/~/extension/~/ring-out',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'from': { 'phoneNumber': RINGCENTRAL_USERNAME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'to': { 'phoneNumber': RECIPIENT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'playPrompt': false</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var jsonObj = await resp.json()</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console.log("Call placed. Call status: " + jsonObj.status.callStatus)</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 catch (e)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console.log(e.message)</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  }</a:t>
            </a:r>
            <a:endParaRPr sz="1000">
              <a:solidFill>
                <a:srgbClr val="0684BC"/>
              </a:solidFill>
              <a:latin typeface="Consolas"/>
              <a:ea typeface="Consolas"/>
              <a:cs typeface="Consolas"/>
              <a:sym typeface="Consolas"/>
            </a:endParaRPr>
          </a:p>
          <a:p>
            <a:pPr indent="0" lvl="0" marL="0" rtl="0" algn="l">
              <a:spcBef>
                <a:spcPts val="0"/>
              </a:spcBef>
              <a:spcAft>
                <a:spcPts val="0"/>
              </a:spcAft>
              <a:buNone/>
            </a:pPr>
            <a:r>
              <a:rPr lang="en" sz="1000">
                <a:solidFill>
                  <a:srgbClr val="0684BC"/>
                </a:solidFill>
                <a:latin typeface="Consolas"/>
                <a:ea typeface="Consolas"/>
                <a:cs typeface="Consolas"/>
                <a:sym typeface="Consolas"/>
              </a:rPr>
              <a:t>}</a:t>
            </a:r>
            <a:endParaRPr sz="1000">
              <a:solidFill>
                <a:srgbClr val="0684BC"/>
              </a:solidFill>
            </a:endParaRPr>
          </a:p>
        </p:txBody>
      </p:sp>
      <p:sp>
        <p:nvSpPr>
          <p:cNvPr id="478" name="Google Shape;478;p53"/>
          <p:cNvSpPr txBox="1"/>
          <p:nvPr>
            <p:ph type="title"/>
          </p:nvPr>
        </p:nvSpPr>
        <p:spPr>
          <a:xfrm>
            <a:off x="364975" y="1427850"/>
            <a:ext cx="6264600" cy="921000"/>
          </a:xfrm>
          <a:prstGeom prst="rect">
            <a:avLst/>
          </a:prstGeom>
        </p:spPr>
        <p:txBody>
          <a:bodyPr anchorCtr="0" anchor="t" bIns="0" lIns="0" spcFirstLastPara="1" rIns="0" wrap="square" tIns="0">
            <a:spAutoFit/>
          </a:bodyPr>
          <a:lstStyle/>
          <a:p>
            <a:pPr indent="0" lvl="0" marL="0" rtl="0" algn="l">
              <a:lnSpc>
                <a:spcPct val="88000"/>
              </a:lnSpc>
              <a:spcBef>
                <a:spcPts val="0"/>
              </a:spcBef>
              <a:spcAft>
                <a:spcPts val="0"/>
              </a:spcAft>
              <a:buNone/>
            </a:pPr>
            <a:r>
              <a:rPr lang="en">
                <a:solidFill>
                  <a:schemeClr val="lt1"/>
                </a:solidFill>
              </a:rPr>
              <a:t>Hosting Environment</a:t>
            </a:r>
            <a:endParaRPr>
              <a:solidFill>
                <a:schemeClr val="lt1"/>
              </a:solidFill>
            </a:endParaRPr>
          </a:p>
          <a:p>
            <a:pPr indent="0" lvl="0" marL="0" rtl="0" algn="l">
              <a:lnSpc>
                <a:spcPct val="88000"/>
              </a:lnSpc>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54"/>
          <p:cNvSpPr txBox="1"/>
          <p:nvPr>
            <p:ph type="title"/>
          </p:nvPr>
        </p:nvSpPr>
        <p:spPr>
          <a:xfrm>
            <a:off x="4660162" y="424950"/>
            <a:ext cx="4121100" cy="56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solidFill>
                  <a:srgbClr val="000000"/>
                </a:solidFill>
              </a:rPr>
              <a:t>Hosting Environment</a:t>
            </a:r>
            <a:endParaRPr/>
          </a:p>
        </p:txBody>
      </p:sp>
      <p:sp>
        <p:nvSpPr>
          <p:cNvPr id="484" name="Google Shape;484;p54"/>
          <p:cNvSpPr txBox="1"/>
          <p:nvPr/>
        </p:nvSpPr>
        <p:spPr>
          <a:xfrm>
            <a:off x="5019000" y="1321300"/>
            <a:ext cx="3459300" cy="1246800"/>
          </a:xfrm>
          <a:prstGeom prst="rect">
            <a:avLst/>
          </a:prstGeom>
          <a:noFill/>
          <a:ln>
            <a:noFill/>
          </a:ln>
        </p:spPr>
        <p:txBody>
          <a:bodyPr anchorCtr="0" anchor="t" bIns="0" lIns="0" spcFirstLastPara="1" rIns="0" wrap="square" tIns="0">
            <a:spAutoFit/>
          </a:bodyPr>
          <a:lstStyle/>
          <a:p>
            <a:pPr indent="-304800" lvl="1" marL="914400" rtl="0" algn="l">
              <a:lnSpc>
                <a:spcPct val="115000"/>
              </a:lnSpc>
              <a:spcBef>
                <a:spcPts val="0"/>
              </a:spcBef>
              <a:spcAft>
                <a:spcPts val="0"/>
              </a:spcAft>
              <a:buClr>
                <a:srgbClr val="000000"/>
              </a:buClr>
              <a:buSzPts val="1200"/>
              <a:buFont typeface="Inter"/>
              <a:buAutoNum type="alphaLcParenR"/>
            </a:pPr>
            <a:r>
              <a:rPr lang="en" sz="1200">
                <a:latin typeface="Inter"/>
                <a:ea typeface="Inter"/>
                <a:cs typeface="Inter"/>
                <a:sym typeface="Inter"/>
              </a:rPr>
              <a:t>Hosting Features</a:t>
            </a:r>
            <a:endParaRPr sz="1200">
              <a:latin typeface="Inter"/>
              <a:ea typeface="Inter"/>
              <a:cs typeface="Inter"/>
              <a:sym typeface="Inter"/>
            </a:endParaRPr>
          </a:p>
          <a:p>
            <a:pPr indent="-304800" lvl="1" marL="914400" rtl="0" algn="l">
              <a:lnSpc>
                <a:spcPct val="115000"/>
              </a:lnSpc>
              <a:spcBef>
                <a:spcPts val="0"/>
              </a:spcBef>
              <a:spcAft>
                <a:spcPts val="0"/>
              </a:spcAft>
              <a:buClr>
                <a:srgbClr val="000000"/>
              </a:buClr>
              <a:buSzPts val="1200"/>
              <a:buFont typeface="Inter"/>
              <a:buAutoNum type="alphaLcParenR"/>
            </a:pPr>
            <a:r>
              <a:rPr lang="en" sz="1200">
                <a:latin typeface="Inter"/>
                <a:ea typeface="Inter"/>
                <a:cs typeface="Inter"/>
                <a:sym typeface="Inter"/>
              </a:rPr>
              <a:t>Security</a:t>
            </a:r>
            <a:endParaRPr sz="1200">
              <a:latin typeface="Inter"/>
              <a:ea typeface="Inter"/>
              <a:cs typeface="Inter"/>
              <a:sym typeface="Inter"/>
            </a:endParaRPr>
          </a:p>
          <a:p>
            <a:pPr indent="-304800" lvl="1" marL="914400" rtl="0" algn="l">
              <a:lnSpc>
                <a:spcPct val="115000"/>
              </a:lnSpc>
              <a:spcBef>
                <a:spcPts val="0"/>
              </a:spcBef>
              <a:spcAft>
                <a:spcPts val="0"/>
              </a:spcAft>
              <a:buClr>
                <a:srgbClr val="000000"/>
              </a:buClr>
              <a:buSzPts val="1200"/>
              <a:buFont typeface="Inter"/>
              <a:buAutoNum type="alphaLcParenR"/>
            </a:pPr>
            <a:r>
              <a:rPr lang="en" sz="1200">
                <a:latin typeface="Inter"/>
                <a:ea typeface="Inter"/>
                <a:cs typeface="Inter"/>
                <a:sym typeface="Inter"/>
              </a:rPr>
              <a:t>Software Versions</a:t>
            </a:r>
            <a:endParaRPr sz="1200">
              <a:latin typeface="Inter"/>
              <a:ea typeface="Inter"/>
              <a:cs typeface="Inter"/>
              <a:sym typeface="Inter"/>
            </a:endParaRPr>
          </a:p>
          <a:p>
            <a:pPr indent="-304800" lvl="1" marL="914400" rtl="0" algn="l">
              <a:lnSpc>
                <a:spcPct val="115000"/>
              </a:lnSpc>
              <a:spcBef>
                <a:spcPts val="0"/>
              </a:spcBef>
              <a:spcAft>
                <a:spcPts val="0"/>
              </a:spcAft>
              <a:buClr>
                <a:srgbClr val="000000"/>
              </a:buClr>
              <a:buSzPts val="1200"/>
              <a:buFont typeface="Inter"/>
              <a:buAutoNum type="alphaLcParenR"/>
            </a:pPr>
            <a:r>
              <a:rPr lang="en" sz="1200">
                <a:latin typeface="Inter"/>
                <a:ea typeface="Inter"/>
                <a:cs typeface="Inter"/>
                <a:sym typeface="Inter"/>
              </a:rPr>
              <a:t>CDN Options</a:t>
            </a:r>
            <a:endParaRPr sz="1200">
              <a:latin typeface="Inter"/>
              <a:ea typeface="Inter"/>
              <a:cs typeface="Inter"/>
              <a:sym typeface="Inter"/>
            </a:endParaRPr>
          </a:p>
          <a:p>
            <a:pPr indent="-304800" lvl="1" marL="914400" rtl="0" algn="l">
              <a:lnSpc>
                <a:spcPct val="115000"/>
              </a:lnSpc>
              <a:spcBef>
                <a:spcPts val="0"/>
              </a:spcBef>
              <a:spcAft>
                <a:spcPts val="0"/>
              </a:spcAft>
              <a:buClr>
                <a:srgbClr val="000000"/>
              </a:buClr>
              <a:buSzPts val="1200"/>
              <a:buFont typeface="Inter"/>
              <a:buAutoNum type="alphaLcParenR"/>
            </a:pPr>
            <a:r>
              <a:rPr lang="en" sz="1200">
                <a:latin typeface="Inter"/>
                <a:ea typeface="Inter"/>
                <a:cs typeface="Inter"/>
                <a:sym typeface="Inter"/>
              </a:rPr>
              <a:t>Peripheral Features</a:t>
            </a:r>
            <a:endParaRPr sz="1200">
              <a:latin typeface="Inter"/>
              <a:ea typeface="Inter"/>
              <a:cs typeface="Inter"/>
              <a:sym typeface="Inter"/>
            </a:endParaRPr>
          </a:p>
          <a:p>
            <a:pPr indent="-304800" lvl="1" marL="914400" rtl="0" algn="l">
              <a:lnSpc>
                <a:spcPct val="115000"/>
              </a:lnSpc>
              <a:spcBef>
                <a:spcPts val="0"/>
              </a:spcBef>
              <a:spcAft>
                <a:spcPts val="0"/>
              </a:spcAft>
              <a:buClr>
                <a:srgbClr val="101518"/>
              </a:buClr>
              <a:buSzPts val="1200"/>
              <a:buFont typeface="Inter"/>
              <a:buAutoNum type="alphaLcParenR"/>
            </a:pPr>
            <a:r>
              <a:rPr lang="en" sz="1200">
                <a:latin typeface="Inter"/>
                <a:ea typeface="Inter"/>
                <a:cs typeface="Inter"/>
                <a:sym typeface="Inter"/>
              </a:rPr>
              <a:t>Recommended Hosts</a:t>
            </a:r>
            <a:endParaRPr sz="1200">
              <a:latin typeface="Inter"/>
              <a:ea typeface="Inter"/>
              <a:cs typeface="Inter"/>
              <a:sym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88" name="Shape 488"/>
        <p:cNvGrpSpPr/>
        <p:nvPr/>
      </p:nvGrpSpPr>
      <p:grpSpPr>
        <a:xfrm>
          <a:off x="0" y="0"/>
          <a:ext cx="0" cy="0"/>
          <a:chOff x="0" y="0"/>
          <a:chExt cx="0" cy="0"/>
        </a:xfrm>
      </p:grpSpPr>
      <p:sp>
        <p:nvSpPr>
          <p:cNvPr id="489" name="Google Shape;489;p55"/>
          <p:cNvSpPr txBox="1"/>
          <p:nvPr>
            <p:ph type="title"/>
          </p:nvPr>
        </p:nvSpPr>
        <p:spPr>
          <a:xfrm>
            <a:off x="362775" y="218900"/>
            <a:ext cx="3994800" cy="6156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rPr lang="en"/>
              <a:t>Hosting Environment: </a:t>
            </a:r>
            <a:endParaRPr/>
          </a:p>
          <a:p>
            <a:pPr indent="0" lvl="0" marL="0" rtl="0" algn="ctr">
              <a:spcBef>
                <a:spcPts val="0"/>
              </a:spcBef>
              <a:spcAft>
                <a:spcPts val="0"/>
              </a:spcAft>
              <a:buNone/>
            </a:pPr>
            <a:r>
              <a:rPr lang="en">
                <a:solidFill>
                  <a:srgbClr val="FF0000"/>
                </a:solidFill>
              </a:rPr>
              <a:t>Hosting Features</a:t>
            </a:r>
            <a:endParaRPr>
              <a:solidFill>
                <a:srgbClr val="FF0000"/>
              </a:solidFill>
            </a:endParaRPr>
          </a:p>
        </p:txBody>
      </p:sp>
      <p:sp>
        <p:nvSpPr>
          <p:cNvPr id="490" name="Google Shape;490;p55"/>
          <p:cNvSpPr txBox="1"/>
          <p:nvPr>
            <p:ph idx="1" type="subTitle"/>
          </p:nvPr>
        </p:nvSpPr>
        <p:spPr>
          <a:xfrm>
            <a:off x="362775" y="1230600"/>
            <a:ext cx="3040800" cy="2268300"/>
          </a:xfrm>
          <a:prstGeom prst="rect">
            <a:avLst/>
          </a:prstGeom>
        </p:spPr>
        <p:txBody>
          <a:bodyPr anchorCtr="0" anchor="t" bIns="91425" lIns="0" spcFirstLastPara="1" rIns="91425" wrap="square" tIns="91425">
            <a:noAutofit/>
          </a:bodyPr>
          <a:lstStyle/>
          <a:p>
            <a:pPr indent="-304800" lvl="1" marL="914400" rtl="0" algn="l">
              <a:lnSpc>
                <a:spcPct val="115000"/>
              </a:lnSpc>
              <a:spcBef>
                <a:spcPts val="0"/>
              </a:spcBef>
              <a:spcAft>
                <a:spcPts val="0"/>
              </a:spcAft>
              <a:buClr>
                <a:srgbClr val="000000"/>
              </a:buClr>
              <a:buSzPts val="1200"/>
              <a:buFont typeface="Inter"/>
              <a:buAutoNum type="alphaLcParenR"/>
            </a:pPr>
            <a:r>
              <a:rPr lang="en" sz="1200"/>
              <a:t>Price</a:t>
            </a:r>
            <a:endParaRPr sz="1200"/>
          </a:p>
          <a:p>
            <a:pPr indent="-304800" lvl="1" marL="914400" rtl="0" algn="l">
              <a:lnSpc>
                <a:spcPct val="115000"/>
              </a:lnSpc>
              <a:spcBef>
                <a:spcPts val="0"/>
              </a:spcBef>
              <a:spcAft>
                <a:spcPts val="0"/>
              </a:spcAft>
              <a:buClr>
                <a:srgbClr val="000000"/>
              </a:buClr>
              <a:buSzPts val="1200"/>
              <a:buFont typeface="Inter"/>
              <a:buAutoNum type="alphaLcParenR"/>
            </a:pPr>
            <a:r>
              <a:rPr lang="en" sz="1200"/>
              <a:t>Watch for introductory fees</a:t>
            </a:r>
            <a:endParaRPr sz="1200"/>
          </a:p>
          <a:p>
            <a:pPr indent="-304800" lvl="1" marL="914400" rtl="0" algn="l">
              <a:lnSpc>
                <a:spcPct val="115000"/>
              </a:lnSpc>
              <a:spcBef>
                <a:spcPts val="0"/>
              </a:spcBef>
              <a:spcAft>
                <a:spcPts val="0"/>
              </a:spcAft>
              <a:buClr>
                <a:srgbClr val="000000"/>
              </a:buClr>
              <a:buSzPts val="1200"/>
              <a:buFont typeface="Inter"/>
              <a:buAutoNum type="alphaLcParenR"/>
            </a:pPr>
            <a:r>
              <a:rPr lang="en" sz="1200"/>
              <a:t>Traffic constraints, Upload / Download limitations</a:t>
            </a:r>
            <a:endParaRPr sz="1200"/>
          </a:p>
          <a:p>
            <a:pPr indent="-304800" lvl="1" marL="914400" rtl="0" algn="l">
              <a:lnSpc>
                <a:spcPct val="115000"/>
              </a:lnSpc>
              <a:spcBef>
                <a:spcPts val="0"/>
              </a:spcBef>
              <a:spcAft>
                <a:spcPts val="0"/>
              </a:spcAft>
              <a:buClr>
                <a:srgbClr val="000000"/>
              </a:buClr>
              <a:buSzPts val="1200"/>
              <a:buFont typeface="Inter"/>
              <a:buAutoNum type="alphaLcParenR"/>
            </a:pPr>
            <a:r>
              <a:rPr lang="en" sz="1200"/>
              <a:t>Disk space / storage constraints</a:t>
            </a:r>
            <a:endParaRPr sz="1200"/>
          </a:p>
          <a:p>
            <a:pPr indent="-304800" lvl="1" marL="914400" rtl="0" algn="l">
              <a:lnSpc>
                <a:spcPct val="115000"/>
              </a:lnSpc>
              <a:spcBef>
                <a:spcPts val="0"/>
              </a:spcBef>
              <a:spcAft>
                <a:spcPts val="0"/>
              </a:spcAft>
              <a:buClr>
                <a:srgbClr val="000000"/>
              </a:buClr>
              <a:buSzPts val="1200"/>
              <a:buFont typeface="Inter"/>
              <a:buAutoNum type="alphaLcParenR"/>
            </a:pPr>
            <a:r>
              <a:rPr lang="en" sz="1200"/>
              <a:t>Bandwidth constraints</a:t>
            </a:r>
            <a:endParaRPr sz="1200"/>
          </a:p>
          <a:p>
            <a:pPr indent="-304800" lvl="1" marL="914400" rtl="0" algn="l">
              <a:lnSpc>
                <a:spcPct val="115000"/>
              </a:lnSpc>
              <a:spcBef>
                <a:spcPts val="0"/>
              </a:spcBef>
              <a:spcAft>
                <a:spcPts val="0"/>
              </a:spcAft>
              <a:buClr>
                <a:srgbClr val="000000"/>
              </a:buClr>
              <a:buSzPts val="1200"/>
              <a:buFont typeface="Inter"/>
              <a:buAutoNum type="alphaLcParenR"/>
            </a:pPr>
            <a:r>
              <a:rPr lang="en" sz="1200"/>
              <a:t>Backups, ease of recovery *</a:t>
            </a:r>
            <a:endParaRPr sz="1200"/>
          </a:p>
          <a:p>
            <a:pPr indent="-304800" lvl="1" marL="914400" rtl="0" algn="l">
              <a:lnSpc>
                <a:spcPct val="115000"/>
              </a:lnSpc>
              <a:spcBef>
                <a:spcPts val="0"/>
              </a:spcBef>
              <a:spcAft>
                <a:spcPts val="0"/>
              </a:spcAft>
              <a:buClr>
                <a:srgbClr val="000000"/>
              </a:buClr>
              <a:buSzPts val="1200"/>
              <a:buFont typeface="Inter"/>
              <a:buAutoNum type="alphaLcParenR"/>
            </a:pPr>
            <a:r>
              <a:rPr lang="en" sz="1200"/>
              <a:t>Domain / subdomain limits ?</a:t>
            </a:r>
            <a:endParaRPr sz="1200"/>
          </a:p>
          <a:p>
            <a:pPr indent="0" lvl="0" marL="0" rtl="0" algn="l">
              <a:spcBef>
                <a:spcPts val="1200"/>
              </a:spcBef>
              <a:spcAft>
                <a:spcPts val="0"/>
              </a:spcAft>
              <a:buNone/>
            </a:pPr>
            <a:r>
              <a:t/>
            </a:r>
            <a:endParaRPr sz="1200">
              <a:solidFill>
                <a:schemeClr val="dk1"/>
              </a:solidFill>
            </a:endParaRPr>
          </a:p>
        </p:txBody>
      </p:sp>
      <p:sp>
        <p:nvSpPr>
          <p:cNvPr id="491" name="Google Shape;491;p55"/>
          <p:cNvSpPr/>
          <p:nvPr/>
        </p:nvSpPr>
        <p:spPr>
          <a:xfrm>
            <a:off x="8064400" y="4777325"/>
            <a:ext cx="757800" cy="136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2" name="Google Shape;492;p55"/>
          <p:cNvPicPr preferRelativeResize="0"/>
          <p:nvPr/>
        </p:nvPicPr>
        <p:blipFill>
          <a:blip r:embed="rId3">
            <a:alphaModFix/>
          </a:blip>
          <a:stretch>
            <a:fillRect/>
          </a:stretch>
        </p:blipFill>
        <p:spPr>
          <a:xfrm>
            <a:off x="7313684" y="4785829"/>
            <a:ext cx="1459077" cy="170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ingCentral">
  <a:themeElements>
    <a:clrScheme name="Simple Light">
      <a:dk1>
        <a:srgbClr val="222222"/>
      </a:dk1>
      <a:lt1>
        <a:srgbClr val="F4F4F4"/>
      </a:lt1>
      <a:dk2>
        <a:srgbClr val="FF7A00"/>
      </a:dk2>
      <a:lt2>
        <a:srgbClr val="0684BC"/>
      </a:lt2>
      <a:accent1>
        <a:srgbClr val="002855"/>
      </a:accent1>
      <a:accent2>
        <a:srgbClr val="205C40"/>
      </a:accent2>
      <a:accent3>
        <a:srgbClr val="FFC600"/>
      </a:accent3>
      <a:accent4>
        <a:srgbClr val="205C40"/>
      </a:accent4>
      <a:accent5>
        <a:srgbClr val="FFE8D0"/>
      </a:accent5>
      <a:accent6>
        <a:srgbClr val="D5EBFD"/>
      </a:accent6>
      <a:hlink>
        <a:srgbClr val="0684B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